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EE94B-618D-4F2F-9431-166FC0B95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0463FD-C15D-456E-BDCA-ED8B73995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AC0B40-CEBA-4D8C-B8E0-BB64D66A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18005A-924E-4DDD-BCC1-DB99747A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2CAA88-9572-4FAB-B931-E8BCBBE5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20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2A4708-3E6C-4A8F-BE65-AC195991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D2629D-95BA-4A13-A4BE-AC85917BB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B8903D-BAA3-4339-99A9-9DD5E944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80AE37-6D45-48DC-9D3A-C114B44B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84537E-86A9-4CBE-8923-E90E57F71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12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F30D1D-ACB7-4E6F-8BC3-0257F5161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AB8A27-E848-48E0-8C75-49A80F12D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8CE629-ED99-4721-8828-C08AF338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2AD231-49FC-4B32-97E5-F66ACCA8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8F7958-D256-4B5A-8A51-27162ACB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4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243A0-A560-496E-880D-FA6067F8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90CA94-EE06-4A0C-9833-04542461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3553E4-A847-4580-8E8B-02B1B615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9D1D9-AD02-40B0-8A6B-E3948294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B28D0-BA84-4460-8C36-C3763F18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20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E0386-6813-4240-9535-6531D543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FD6B0-D12B-41F9-9927-FD5420458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5B7235-AB33-4027-91E9-0C256A58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D9354-2045-47D4-90AA-31BF5A68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6F60A4-5291-47F4-9695-C48256E7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95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1E2F9-3103-417C-945F-9C56D375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6911CE-A964-40E7-AF5D-154E097C0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343E0F-AE32-4DC5-89C8-FC74389ED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43F5C3-0D6A-4B4C-9CE8-4125AE8A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6B7115-856E-4EF5-A6CB-874FFA85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FCCF96-DF56-4C08-A2F1-74234F85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6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EB02E-3B1D-4801-8845-B305C8A4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DCB241-C096-491D-BDB6-CFA811AC7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C690F8-2576-463B-8E43-9F80C4471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50C285-E8C5-4D19-84BC-A29144A57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2BA4DA-5B1B-4EAD-ADC0-21CEDD99D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59CC89-1538-4D49-AA4F-F941F90E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FE8703-86EF-47B4-BF4C-8FB87118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D77DDA7-72A4-4CD4-AD75-3444596C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6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B1558-26B8-4AA6-A82C-7DA86AF0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E0B5A0-F4AD-4618-AA24-7C2A220E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CD0817-CB85-4454-93EA-05387C3D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70F679-8A68-48DD-BBAC-6DA184EA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64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F0E776-570E-4270-93EA-F1FD63E7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0C56CE-3F36-4C97-A022-12D246D7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1991DC-9A88-4385-8451-21A90A1E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83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9E5D-821F-4AE0-97C8-0C486EFA8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B43FFF-307C-4B4C-9707-C5A7B1B8A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49EE73-990D-4D8C-A66D-564A0B32D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A38522-2031-4464-A7DE-E72D0EF4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B5F63-5DDB-45C3-B845-B6314D6A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B9264A-1427-4D7C-AACB-6964C631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9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77B20-F0E0-4C8A-8018-DC514DA8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586995-E093-4DFA-ABF9-22EF82608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552550-BC47-4571-9DAA-67B59621A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E4101F-77FA-4C2A-A0DC-1B432CA6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81F5D8-10D8-4858-9A26-59A951BA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9A2ECC-7898-430A-B972-B9F88889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52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23440E-D535-42D2-8D8D-5930BF69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798285-F438-498A-AF9C-3719A04F3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A49710-AD08-453C-BE8C-1E730A567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91F5-7B95-4519-B75F-45E7C55DAF3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60077E-68C3-444D-81EF-9F5912334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5DDCEA-5DE8-48BB-82D1-763C92DAD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87D9-7033-4BCD-B70A-625D98EC4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40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A9CB506-0B06-4163-9EBF-E8D5C84CF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41" y="1218"/>
            <a:ext cx="10297918" cy="685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5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MAYER Ernst (32278)</dc:creator>
  <cp:lastModifiedBy>MAYER Ernst (32278)</cp:lastModifiedBy>
  <cp:revision>2</cp:revision>
  <cp:lastPrinted>2022-04-25T12:23:28Z</cp:lastPrinted>
  <dcterms:created xsi:type="dcterms:W3CDTF">2022-04-25T12:16:38Z</dcterms:created>
  <dcterms:modified xsi:type="dcterms:W3CDTF">2022-04-25T12:26:18Z</dcterms:modified>
</cp:coreProperties>
</file>