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2"/>
  </p:sldMasterIdLst>
  <p:notesMasterIdLst>
    <p:notesMasterId r:id="rId35"/>
  </p:notesMasterIdLst>
  <p:sldIdLst>
    <p:sldId id="256" r:id="rId3"/>
    <p:sldId id="308" r:id="rId4"/>
    <p:sldId id="312" r:id="rId5"/>
    <p:sldId id="306" r:id="rId6"/>
    <p:sldId id="319" r:id="rId7"/>
    <p:sldId id="275" r:id="rId8"/>
    <p:sldId id="320" r:id="rId9"/>
    <p:sldId id="260" r:id="rId10"/>
    <p:sldId id="314" r:id="rId11"/>
    <p:sldId id="315" r:id="rId12"/>
    <p:sldId id="291" r:id="rId13"/>
    <p:sldId id="310" r:id="rId14"/>
    <p:sldId id="309" r:id="rId15"/>
    <p:sldId id="273" r:id="rId16"/>
    <p:sldId id="279" r:id="rId17"/>
    <p:sldId id="280" r:id="rId18"/>
    <p:sldId id="281" r:id="rId19"/>
    <p:sldId id="283" r:id="rId20"/>
    <p:sldId id="297" r:id="rId21"/>
    <p:sldId id="274" r:id="rId22"/>
    <p:sldId id="304" r:id="rId23"/>
    <p:sldId id="317" r:id="rId24"/>
    <p:sldId id="264" r:id="rId25"/>
    <p:sldId id="303" r:id="rId26"/>
    <p:sldId id="300" r:id="rId27"/>
    <p:sldId id="311" r:id="rId28"/>
    <p:sldId id="318" r:id="rId29"/>
    <p:sldId id="322" r:id="rId30"/>
    <p:sldId id="321" r:id="rId31"/>
    <p:sldId id="270" r:id="rId32"/>
    <p:sldId id="267" r:id="rId33"/>
    <p:sldId id="298" r:id="rId34"/>
  </p:sldIdLst>
  <p:sldSz cx="9144000" cy="6858000" type="screen4x3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5185BD"/>
    <a:srgbClr val="5767B4"/>
    <a:srgbClr val="685DAB"/>
    <a:srgbClr val="532476"/>
    <a:srgbClr val="80000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19" autoAdjust="0"/>
  </p:normalViewPr>
  <p:slideViewPr>
    <p:cSldViewPr>
      <p:cViewPr>
        <p:scale>
          <a:sx n="117" d="100"/>
          <a:sy n="117" d="100"/>
        </p:scale>
        <p:origin x="-14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noFill/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800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0070C0"/>
              </a:solidFill>
            </c:spPr>
          </c:dPt>
          <c:dPt>
            <c:idx val="6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Tabelle1!$A$2:$A$10</c:f>
              <c:strCache>
                <c:ptCount val="9"/>
                <c:pt idx="0">
                  <c:v>1. Quartal</c:v>
                </c:pt>
                <c:pt idx="1">
                  <c:v>GUE/NGL</c:v>
                </c:pt>
                <c:pt idx="2">
                  <c:v>Grüne/EFA</c:v>
                </c:pt>
                <c:pt idx="3">
                  <c:v>S&amp;D</c:v>
                </c:pt>
                <c:pt idx="4">
                  <c:v>ALDE</c:v>
                </c:pt>
                <c:pt idx="5">
                  <c:v>EPP</c:v>
                </c:pt>
                <c:pt idx="6">
                  <c:v>ECR</c:v>
                </c:pt>
                <c:pt idx="7">
                  <c:v>EFD</c:v>
                </c:pt>
                <c:pt idx="8">
                  <c:v>Fraktionslos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766</c:v>
                </c:pt>
                <c:pt idx="1">
                  <c:v>36</c:v>
                </c:pt>
                <c:pt idx="2">
                  <c:v>58</c:v>
                </c:pt>
                <c:pt idx="3">
                  <c:v>195</c:v>
                </c:pt>
                <c:pt idx="4">
                  <c:v>84</c:v>
                </c:pt>
                <c:pt idx="5">
                  <c:v>275</c:v>
                </c:pt>
                <c:pt idx="6">
                  <c:v>56</c:v>
                </c:pt>
                <c:pt idx="7">
                  <c:v>33</c:v>
                </c:pt>
                <c:pt idx="8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  <c:holeSize val="20"/>
      </c:doughnut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</c:dPt>
          <c:dPt>
            <c:idx val="1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cat>
            <c:strRef>
              <c:f>Tabelle1!$A$2:$A$10</c:f>
              <c:strCache>
                <c:ptCount val="9"/>
                <c:pt idx="0">
                  <c:v>1. Quartal</c:v>
                </c:pt>
                <c:pt idx="1">
                  <c:v>GUE/NGL</c:v>
                </c:pt>
                <c:pt idx="2">
                  <c:v>Grüne/EFA</c:v>
                </c:pt>
                <c:pt idx="3">
                  <c:v>S&amp;D</c:v>
                </c:pt>
                <c:pt idx="4">
                  <c:v>ALDE</c:v>
                </c:pt>
                <c:pt idx="5">
                  <c:v>EPP</c:v>
                </c:pt>
                <c:pt idx="6">
                  <c:v>ECR</c:v>
                </c:pt>
                <c:pt idx="7">
                  <c:v>EFD</c:v>
                </c:pt>
                <c:pt idx="8">
                  <c:v>Fraktionslos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766</c:v>
                </c:pt>
                <c:pt idx="1">
                  <c:v>36</c:v>
                </c:pt>
                <c:pt idx="2">
                  <c:v>58</c:v>
                </c:pt>
                <c:pt idx="3">
                  <c:v>195</c:v>
                </c:pt>
                <c:pt idx="4">
                  <c:v>84</c:v>
                </c:pt>
                <c:pt idx="5">
                  <c:v>275</c:v>
                </c:pt>
                <c:pt idx="6">
                  <c:v>56</c:v>
                </c:pt>
                <c:pt idx="7">
                  <c:v>33</c:v>
                </c:pt>
                <c:pt idx="8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  <c:holeSize val="20"/>
      </c:doughnut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94154435151255E-4"/>
          <c:y val="3.1719800092758654E-2"/>
          <c:w val="0.98256585059870427"/>
          <c:h val="0.94376631259972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Einwohner (in Mio)</c:v>
                </c:pt>
              </c:strCache>
            </c:strRef>
          </c:tx>
          <c:invertIfNegative val="0"/>
          <c:cat>
            <c:strRef>
              <c:f>Tabelle1!$A$2:$A$29</c:f>
              <c:strCache>
                <c:ptCount val="28"/>
                <c:pt idx="0">
                  <c:v>Deutschland (96/99)</c:v>
                </c:pt>
                <c:pt idx="1">
                  <c:v>Frankreich (74)</c:v>
                </c:pt>
                <c:pt idx="2">
                  <c:v>Großbritannien (73)</c:v>
                </c:pt>
                <c:pt idx="3">
                  <c:v>Italien (73)</c:v>
                </c:pt>
                <c:pt idx="4">
                  <c:v>Spanien (54)</c:v>
                </c:pt>
                <c:pt idx="5">
                  <c:v>Polen (51)</c:v>
                </c:pt>
                <c:pt idx="6">
                  <c:v>Rumänien (32/33)</c:v>
                </c:pt>
                <c:pt idx="7">
                  <c:v>Niederlande (26)</c:v>
                </c:pt>
                <c:pt idx="8">
                  <c:v>Belgien (21/22)</c:v>
                </c:pt>
                <c:pt idx="9">
                  <c:v>Griechenland (21/22)</c:v>
                </c:pt>
                <c:pt idx="10">
                  <c:v>Portugal (21/22)</c:v>
                </c:pt>
                <c:pt idx="11">
                  <c:v>Tschechien (21/22)</c:v>
                </c:pt>
                <c:pt idx="12">
                  <c:v>Ungarn (21/22)</c:v>
                </c:pt>
                <c:pt idx="13">
                  <c:v>Schweden (20)</c:v>
                </c:pt>
                <c:pt idx="14">
                  <c:v>ÖSTERREICH (18/19)</c:v>
                </c:pt>
                <c:pt idx="15">
                  <c:v>Bulgarien (17/18)</c:v>
                </c:pt>
                <c:pt idx="16">
                  <c:v>Dänemark (13)</c:v>
                </c:pt>
                <c:pt idx="17">
                  <c:v>Slowakei (13)</c:v>
                </c:pt>
                <c:pt idx="18">
                  <c:v>Finnland (13)</c:v>
                </c:pt>
                <c:pt idx="19">
                  <c:v>Irland (11/12)</c:v>
                </c:pt>
                <c:pt idx="20">
                  <c:v>Kroatien (11/12)</c:v>
                </c:pt>
                <c:pt idx="21">
                  <c:v>Litauen (11/12)</c:v>
                </c:pt>
                <c:pt idx="22">
                  <c:v>Lettland (8/9)</c:v>
                </c:pt>
                <c:pt idx="23">
                  <c:v>Slowenien (8)</c:v>
                </c:pt>
                <c:pt idx="24">
                  <c:v>Estland (6)</c:v>
                </c:pt>
                <c:pt idx="25">
                  <c:v>Zypern (6)</c:v>
                </c:pt>
                <c:pt idx="26">
                  <c:v>Luxemburg (6)</c:v>
                </c:pt>
                <c:pt idx="27">
                  <c:v>Malta (6)</c:v>
                </c:pt>
              </c:strCache>
            </c:strRef>
          </c:cat>
          <c:val>
            <c:numRef>
              <c:f>Tabelle1!$B$2:$B$29</c:f>
              <c:numCache>
                <c:formatCode>General</c:formatCode>
                <c:ptCount val="28"/>
                <c:pt idx="0">
                  <c:v>-80.5</c:v>
                </c:pt>
                <c:pt idx="1">
                  <c:v>-65.7</c:v>
                </c:pt>
                <c:pt idx="2">
                  <c:v>-63.89</c:v>
                </c:pt>
                <c:pt idx="3">
                  <c:v>-59.69</c:v>
                </c:pt>
                <c:pt idx="4">
                  <c:v>-46.7</c:v>
                </c:pt>
                <c:pt idx="5">
                  <c:v>-38.5</c:v>
                </c:pt>
                <c:pt idx="6">
                  <c:v>-20.059999999999999</c:v>
                </c:pt>
                <c:pt idx="7">
                  <c:v>-16.8</c:v>
                </c:pt>
                <c:pt idx="8">
                  <c:v>-11.1</c:v>
                </c:pt>
                <c:pt idx="9">
                  <c:v>-11.06</c:v>
                </c:pt>
                <c:pt idx="10">
                  <c:v>-10.5</c:v>
                </c:pt>
                <c:pt idx="11">
                  <c:v>-10.5</c:v>
                </c:pt>
                <c:pt idx="12">
                  <c:v>-9.91</c:v>
                </c:pt>
                <c:pt idx="13">
                  <c:v>-9.5</c:v>
                </c:pt>
                <c:pt idx="14">
                  <c:v>-8.5</c:v>
                </c:pt>
                <c:pt idx="15">
                  <c:v>-7.3</c:v>
                </c:pt>
                <c:pt idx="16">
                  <c:v>-5.6</c:v>
                </c:pt>
                <c:pt idx="17">
                  <c:v>-5.41</c:v>
                </c:pt>
                <c:pt idx="18">
                  <c:v>-5.4</c:v>
                </c:pt>
                <c:pt idx="19">
                  <c:v>-4.5999999999999996</c:v>
                </c:pt>
                <c:pt idx="20">
                  <c:v>-4.3</c:v>
                </c:pt>
                <c:pt idx="21">
                  <c:v>-3</c:v>
                </c:pt>
                <c:pt idx="22">
                  <c:v>-2.1</c:v>
                </c:pt>
                <c:pt idx="23">
                  <c:v>-2</c:v>
                </c:pt>
                <c:pt idx="24">
                  <c:v>-1.3</c:v>
                </c:pt>
                <c:pt idx="25">
                  <c:v>-1.2</c:v>
                </c:pt>
                <c:pt idx="26">
                  <c:v>-0.53700000000000003</c:v>
                </c:pt>
                <c:pt idx="27">
                  <c:v>-0.42099999999999999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Einwohner/MEP (2014)</c:v>
                </c:pt>
              </c:strCache>
            </c:strRef>
          </c:tx>
          <c:invertIfNegative val="0"/>
          <c:cat>
            <c:strRef>
              <c:f>Tabelle1!$A$2:$A$29</c:f>
              <c:strCache>
                <c:ptCount val="28"/>
                <c:pt idx="0">
                  <c:v>Deutschland (96/99)</c:v>
                </c:pt>
                <c:pt idx="1">
                  <c:v>Frankreich (74)</c:v>
                </c:pt>
                <c:pt idx="2">
                  <c:v>Großbritannien (73)</c:v>
                </c:pt>
                <c:pt idx="3">
                  <c:v>Italien (73)</c:v>
                </c:pt>
                <c:pt idx="4">
                  <c:v>Spanien (54)</c:v>
                </c:pt>
                <c:pt idx="5">
                  <c:v>Polen (51)</c:v>
                </c:pt>
                <c:pt idx="6">
                  <c:v>Rumänien (32/33)</c:v>
                </c:pt>
                <c:pt idx="7">
                  <c:v>Niederlande (26)</c:v>
                </c:pt>
                <c:pt idx="8">
                  <c:v>Belgien (21/22)</c:v>
                </c:pt>
                <c:pt idx="9">
                  <c:v>Griechenland (21/22)</c:v>
                </c:pt>
                <c:pt idx="10">
                  <c:v>Portugal (21/22)</c:v>
                </c:pt>
                <c:pt idx="11">
                  <c:v>Tschechien (21/22)</c:v>
                </c:pt>
                <c:pt idx="12">
                  <c:v>Ungarn (21/22)</c:v>
                </c:pt>
                <c:pt idx="13">
                  <c:v>Schweden (20)</c:v>
                </c:pt>
                <c:pt idx="14">
                  <c:v>ÖSTERREICH (18/19)</c:v>
                </c:pt>
                <c:pt idx="15">
                  <c:v>Bulgarien (17/18)</c:v>
                </c:pt>
                <c:pt idx="16">
                  <c:v>Dänemark (13)</c:v>
                </c:pt>
                <c:pt idx="17">
                  <c:v>Slowakei (13)</c:v>
                </c:pt>
                <c:pt idx="18">
                  <c:v>Finnland (13)</c:v>
                </c:pt>
                <c:pt idx="19">
                  <c:v>Irland (11/12)</c:v>
                </c:pt>
                <c:pt idx="20">
                  <c:v>Kroatien (11/12)</c:v>
                </c:pt>
                <c:pt idx="21">
                  <c:v>Litauen (11/12)</c:v>
                </c:pt>
                <c:pt idx="22">
                  <c:v>Lettland (8/9)</c:v>
                </c:pt>
                <c:pt idx="23">
                  <c:v>Slowenien (8)</c:v>
                </c:pt>
                <c:pt idx="24">
                  <c:v>Estland (6)</c:v>
                </c:pt>
                <c:pt idx="25">
                  <c:v>Zypern (6)</c:v>
                </c:pt>
                <c:pt idx="26">
                  <c:v>Luxemburg (6)</c:v>
                </c:pt>
                <c:pt idx="27">
                  <c:v>Malta (6)</c:v>
                </c:pt>
              </c:strCache>
            </c:strRef>
          </c:cat>
          <c:val>
            <c:numRef>
              <c:f>Tabelle1!$C$2:$C$29</c:f>
              <c:numCache>
                <c:formatCode>General</c:formatCode>
                <c:ptCount val="28"/>
                <c:pt idx="0">
                  <c:v>83.853999999999999</c:v>
                </c:pt>
                <c:pt idx="1">
                  <c:v>88.783000000000001</c:v>
                </c:pt>
                <c:pt idx="2">
                  <c:v>87.521000000000001</c:v>
                </c:pt>
                <c:pt idx="3">
                  <c:v>81.766999999999996</c:v>
                </c:pt>
                <c:pt idx="4">
                  <c:v>86.48</c:v>
                </c:pt>
                <c:pt idx="5">
                  <c:v>75.489999999999995</c:v>
                </c:pt>
                <c:pt idx="6">
                  <c:v>62.688000000000002</c:v>
                </c:pt>
                <c:pt idx="7">
                  <c:v>64.614999999999995</c:v>
                </c:pt>
                <c:pt idx="8">
                  <c:v>52.856999999999999</c:v>
                </c:pt>
                <c:pt idx="9">
                  <c:v>52.667000000000002</c:v>
                </c:pt>
                <c:pt idx="10">
                  <c:v>50</c:v>
                </c:pt>
                <c:pt idx="11">
                  <c:v>50</c:v>
                </c:pt>
                <c:pt idx="12">
                  <c:v>47.19</c:v>
                </c:pt>
                <c:pt idx="13">
                  <c:v>47.5</c:v>
                </c:pt>
                <c:pt idx="14">
                  <c:v>47.222000000000001</c:v>
                </c:pt>
                <c:pt idx="15">
                  <c:v>42.941000000000003</c:v>
                </c:pt>
                <c:pt idx="16">
                  <c:v>43.076999999999998</c:v>
                </c:pt>
                <c:pt idx="17">
                  <c:v>41.615000000000002</c:v>
                </c:pt>
                <c:pt idx="18">
                  <c:v>41.537999999999997</c:v>
                </c:pt>
                <c:pt idx="19">
                  <c:v>41.818100000000001</c:v>
                </c:pt>
                <c:pt idx="20">
                  <c:v>39.090899999999998</c:v>
                </c:pt>
                <c:pt idx="21">
                  <c:v>27.273</c:v>
                </c:pt>
                <c:pt idx="22">
                  <c:v>26.25</c:v>
                </c:pt>
                <c:pt idx="23">
                  <c:v>25</c:v>
                </c:pt>
                <c:pt idx="24">
                  <c:v>21.667000000000002</c:v>
                </c:pt>
                <c:pt idx="25">
                  <c:v>20</c:v>
                </c:pt>
                <c:pt idx="26">
                  <c:v>8.9499999999999993</c:v>
                </c:pt>
                <c:pt idx="27">
                  <c:v>7.016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Einwohner/MEP (derzeit)</c:v>
                </c:pt>
              </c:strCache>
            </c:strRef>
          </c:tx>
          <c:invertIfNegative val="0"/>
          <c:cat>
            <c:strRef>
              <c:f>Tabelle1!$A$2:$A$29</c:f>
              <c:strCache>
                <c:ptCount val="28"/>
                <c:pt idx="0">
                  <c:v>Deutschland (96/99)</c:v>
                </c:pt>
                <c:pt idx="1">
                  <c:v>Frankreich (74)</c:v>
                </c:pt>
                <c:pt idx="2">
                  <c:v>Großbritannien (73)</c:v>
                </c:pt>
                <c:pt idx="3">
                  <c:v>Italien (73)</c:v>
                </c:pt>
                <c:pt idx="4">
                  <c:v>Spanien (54)</c:v>
                </c:pt>
                <c:pt idx="5">
                  <c:v>Polen (51)</c:v>
                </c:pt>
                <c:pt idx="6">
                  <c:v>Rumänien (32/33)</c:v>
                </c:pt>
                <c:pt idx="7">
                  <c:v>Niederlande (26)</c:v>
                </c:pt>
                <c:pt idx="8">
                  <c:v>Belgien (21/22)</c:v>
                </c:pt>
                <c:pt idx="9">
                  <c:v>Griechenland (21/22)</c:v>
                </c:pt>
                <c:pt idx="10">
                  <c:v>Portugal (21/22)</c:v>
                </c:pt>
                <c:pt idx="11">
                  <c:v>Tschechien (21/22)</c:v>
                </c:pt>
                <c:pt idx="12">
                  <c:v>Ungarn (21/22)</c:v>
                </c:pt>
                <c:pt idx="13">
                  <c:v>Schweden (20)</c:v>
                </c:pt>
                <c:pt idx="14">
                  <c:v>ÖSTERREICH (18/19)</c:v>
                </c:pt>
                <c:pt idx="15">
                  <c:v>Bulgarien (17/18)</c:v>
                </c:pt>
                <c:pt idx="16">
                  <c:v>Dänemark (13)</c:v>
                </c:pt>
                <c:pt idx="17">
                  <c:v>Slowakei (13)</c:v>
                </c:pt>
                <c:pt idx="18">
                  <c:v>Finnland (13)</c:v>
                </c:pt>
                <c:pt idx="19">
                  <c:v>Irland (11/12)</c:v>
                </c:pt>
                <c:pt idx="20">
                  <c:v>Kroatien (11/12)</c:v>
                </c:pt>
                <c:pt idx="21">
                  <c:v>Litauen (11/12)</c:v>
                </c:pt>
                <c:pt idx="22">
                  <c:v>Lettland (8/9)</c:v>
                </c:pt>
                <c:pt idx="23">
                  <c:v>Slowenien (8)</c:v>
                </c:pt>
                <c:pt idx="24">
                  <c:v>Estland (6)</c:v>
                </c:pt>
                <c:pt idx="25">
                  <c:v>Zypern (6)</c:v>
                </c:pt>
                <c:pt idx="26">
                  <c:v>Luxemburg (6)</c:v>
                </c:pt>
                <c:pt idx="27">
                  <c:v>Malta (6)</c:v>
                </c:pt>
              </c:strCache>
            </c:strRef>
          </c:cat>
          <c:val>
            <c:numRef>
              <c:f>Tabelle1!$D$2:$D$29</c:f>
              <c:numCache>
                <c:formatCode>General</c:formatCode>
                <c:ptCount val="28"/>
                <c:pt idx="0">
                  <c:v>81.31</c:v>
                </c:pt>
                <c:pt idx="1">
                  <c:v>88.783000000000001</c:v>
                </c:pt>
                <c:pt idx="2">
                  <c:v>87.521000000000001</c:v>
                </c:pt>
                <c:pt idx="3">
                  <c:v>81.766999999999996</c:v>
                </c:pt>
                <c:pt idx="4">
                  <c:v>86.48</c:v>
                </c:pt>
                <c:pt idx="5">
                  <c:v>75.489999999999995</c:v>
                </c:pt>
                <c:pt idx="6">
                  <c:v>60.787999999999997</c:v>
                </c:pt>
                <c:pt idx="7">
                  <c:v>64.614999999999995</c:v>
                </c:pt>
                <c:pt idx="8">
                  <c:v>50.454999999999998</c:v>
                </c:pt>
                <c:pt idx="9">
                  <c:v>50.273000000000003</c:v>
                </c:pt>
                <c:pt idx="10">
                  <c:v>47.726999999999997</c:v>
                </c:pt>
                <c:pt idx="11">
                  <c:v>47.726999999999997</c:v>
                </c:pt>
                <c:pt idx="12">
                  <c:v>45.045000000000002</c:v>
                </c:pt>
                <c:pt idx="13">
                  <c:v>47.5</c:v>
                </c:pt>
                <c:pt idx="14">
                  <c:v>44.737000000000002</c:v>
                </c:pt>
                <c:pt idx="15">
                  <c:v>40.555999999999997</c:v>
                </c:pt>
                <c:pt idx="16">
                  <c:v>43.076999999999998</c:v>
                </c:pt>
                <c:pt idx="17">
                  <c:v>41.615000000000002</c:v>
                </c:pt>
                <c:pt idx="18">
                  <c:v>41.537999999999997</c:v>
                </c:pt>
                <c:pt idx="19">
                  <c:v>38.332999999999998</c:v>
                </c:pt>
                <c:pt idx="20">
                  <c:v>35.832999999999998</c:v>
                </c:pt>
                <c:pt idx="21">
                  <c:v>25</c:v>
                </c:pt>
                <c:pt idx="22">
                  <c:v>26.25</c:v>
                </c:pt>
                <c:pt idx="23">
                  <c:v>25</c:v>
                </c:pt>
                <c:pt idx="24">
                  <c:v>21.667000000000002</c:v>
                </c:pt>
                <c:pt idx="25">
                  <c:v>20</c:v>
                </c:pt>
                <c:pt idx="26">
                  <c:v>8.9499999999999993</c:v>
                </c:pt>
                <c:pt idx="27">
                  <c:v>7.016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"/>
        <c:axId val="161756288"/>
        <c:axId val="161757824"/>
      </c:barChart>
      <c:catAx>
        <c:axId val="1617562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de-DE"/>
          </a:p>
        </c:txPr>
        <c:crossAx val="161757824"/>
        <c:crosses val="autoZero"/>
        <c:auto val="0"/>
        <c:lblAlgn val="ctr"/>
        <c:lblOffset val="100"/>
        <c:noMultiLvlLbl val="0"/>
      </c:catAx>
      <c:valAx>
        <c:axId val="161757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175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813035523093305E-2"/>
          <c:y val="6.2194588608320417E-2"/>
          <c:w val="0.22268641734005956"/>
          <c:h val="0.17219978203480035"/>
        </c:manualLayout>
      </c:layout>
      <c:overlay val="0"/>
      <c:txPr>
        <a:bodyPr/>
        <a:lstStyle/>
        <a:p>
          <a:pPr>
            <a:defRPr sz="1200" baseline="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1994/96</c:v>
                </c:pt>
                <c:pt idx="1">
                  <c:v>1999</c:v>
                </c:pt>
                <c:pt idx="2">
                  <c:v>2004</c:v>
                </c:pt>
                <c:pt idx="3">
                  <c:v>2009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56.67</c:v>
                </c:pt>
                <c:pt idx="1">
                  <c:v>49.51</c:v>
                </c:pt>
                <c:pt idx="2">
                  <c:v>45.47</c:v>
                </c:pt>
                <c:pt idx="3">
                  <c:v>43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Österreich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1994/96</c:v>
                </c:pt>
                <c:pt idx="1">
                  <c:v>1999</c:v>
                </c:pt>
                <c:pt idx="2">
                  <c:v>2004</c:v>
                </c:pt>
                <c:pt idx="3">
                  <c:v>2009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67.3</c:v>
                </c:pt>
                <c:pt idx="1">
                  <c:v>49.4</c:v>
                </c:pt>
                <c:pt idx="2">
                  <c:v>42.43</c:v>
                </c:pt>
                <c:pt idx="3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9233664"/>
        <c:axId val="105239680"/>
      </c:barChart>
      <c:catAx>
        <c:axId val="2192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239680"/>
        <c:crosses val="autoZero"/>
        <c:auto val="1"/>
        <c:lblAlgn val="ctr"/>
        <c:lblOffset val="100"/>
        <c:noMultiLvlLbl val="0"/>
      </c:catAx>
      <c:valAx>
        <c:axId val="105239680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219233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0919607271313296E-2"/>
          <c:y val="3.6478424591628346E-2"/>
          <c:w val="0.25285214348206475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34A4A-D797-4FEE-B643-86D132E4282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AT"/>
        </a:p>
      </dgm:t>
    </dgm:pt>
    <dgm:pt modelId="{BDBA9866-2ACD-4834-8858-B5F0C290C83C}">
      <dgm:prSet custT="1"/>
      <dgm:spPr/>
      <dgm:t>
        <a:bodyPr/>
        <a:lstStyle/>
        <a:p>
          <a:pPr rtl="0"/>
          <a:r>
            <a:rPr lang="de-AT" sz="2000" dirty="0" smtClean="0"/>
            <a:t>Bedeutung der Wahl 2014</a:t>
          </a:r>
          <a:endParaRPr lang="de-AT" sz="2000" dirty="0"/>
        </a:p>
      </dgm:t>
    </dgm:pt>
    <dgm:pt modelId="{A150A29B-E56F-4E6E-BB7E-FC2391BD9B6C}" type="parTrans" cxnId="{D4498DF1-CD0E-4894-AF87-AA8EA4695898}">
      <dgm:prSet/>
      <dgm:spPr/>
      <dgm:t>
        <a:bodyPr/>
        <a:lstStyle/>
        <a:p>
          <a:endParaRPr lang="de-AT"/>
        </a:p>
      </dgm:t>
    </dgm:pt>
    <dgm:pt modelId="{54CAEC9D-C894-4179-B46B-94CBB39FB0A1}" type="sibTrans" cxnId="{D4498DF1-CD0E-4894-AF87-AA8EA4695898}">
      <dgm:prSet/>
      <dgm:spPr/>
      <dgm:t>
        <a:bodyPr/>
        <a:lstStyle/>
        <a:p>
          <a:endParaRPr lang="de-AT"/>
        </a:p>
      </dgm:t>
    </dgm:pt>
    <dgm:pt modelId="{07B56D3A-F98D-4AD0-940C-C8DC892750CA}">
      <dgm:prSet custT="1"/>
      <dgm:spPr/>
      <dgm:t>
        <a:bodyPr/>
        <a:lstStyle/>
        <a:p>
          <a:pPr rtl="0"/>
          <a:r>
            <a:rPr lang="de-AT" sz="2000" dirty="0" smtClean="0"/>
            <a:t>Aufbau und Funktionsweise des Europäischen Parlaments</a:t>
          </a:r>
          <a:endParaRPr lang="de-AT" sz="2000" dirty="0"/>
        </a:p>
      </dgm:t>
    </dgm:pt>
    <dgm:pt modelId="{E95F1CEF-BE1A-476F-B94C-BD50E25A41AD}" type="parTrans" cxnId="{263CB0D1-4C4F-4F93-A637-482563D2B3CF}">
      <dgm:prSet/>
      <dgm:spPr/>
      <dgm:t>
        <a:bodyPr/>
        <a:lstStyle/>
        <a:p>
          <a:endParaRPr lang="de-AT"/>
        </a:p>
      </dgm:t>
    </dgm:pt>
    <dgm:pt modelId="{D2F66CCF-B476-4AB1-9B23-938F98A1B125}" type="sibTrans" cxnId="{263CB0D1-4C4F-4F93-A637-482563D2B3CF}">
      <dgm:prSet/>
      <dgm:spPr/>
      <dgm:t>
        <a:bodyPr/>
        <a:lstStyle/>
        <a:p>
          <a:endParaRPr lang="de-AT"/>
        </a:p>
      </dgm:t>
    </dgm:pt>
    <dgm:pt modelId="{913577D1-31C6-4CE0-A30E-C35D6F134F9F}">
      <dgm:prSet custT="1"/>
      <dgm:spPr/>
      <dgm:t>
        <a:bodyPr/>
        <a:lstStyle/>
        <a:p>
          <a:pPr rtl="0"/>
          <a:r>
            <a:rPr lang="de-AT" sz="2000" dirty="0" smtClean="0"/>
            <a:t>Österreichische Abgeordnete im Europäischen Parlament</a:t>
          </a:r>
          <a:endParaRPr lang="de-AT" sz="2000" dirty="0"/>
        </a:p>
      </dgm:t>
    </dgm:pt>
    <dgm:pt modelId="{4F88A20F-CE8B-4A68-98F8-12E785AF2F29}" type="parTrans" cxnId="{BB99F53D-15DE-4552-8E45-0E4597A1D723}">
      <dgm:prSet/>
      <dgm:spPr/>
      <dgm:t>
        <a:bodyPr/>
        <a:lstStyle/>
        <a:p>
          <a:endParaRPr lang="de-AT"/>
        </a:p>
      </dgm:t>
    </dgm:pt>
    <dgm:pt modelId="{804C7F93-4881-4291-AC24-E64B50349992}" type="sibTrans" cxnId="{BB99F53D-15DE-4552-8E45-0E4597A1D723}">
      <dgm:prSet/>
      <dgm:spPr/>
      <dgm:t>
        <a:bodyPr/>
        <a:lstStyle/>
        <a:p>
          <a:endParaRPr lang="de-AT"/>
        </a:p>
      </dgm:t>
    </dgm:pt>
    <dgm:pt modelId="{58A70034-FCA1-4C11-8319-4135BA892F57}">
      <dgm:prSet custT="1"/>
      <dgm:spPr/>
      <dgm:t>
        <a:bodyPr/>
        <a:lstStyle/>
        <a:p>
          <a:pPr rtl="0"/>
          <a:r>
            <a:rPr lang="de-AT" sz="2000" dirty="0" smtClean="0"/>
            <a:t>Ablauf und Details zur Wahl in Österreich</a:t>
          </a:r>
          <a:endParaRPr lang="de-AT" sz="2000" dirty="0"/>
        </a:p>
      </dgm:t>
    </dgm:pt>
    <dgm:pt modelId="{6BC4178A-1956-4ED1-84A3-62B12F9EB5BF}" type="parTrans" cxnId="{D8245336-BDDD-4189-9FD0-3435E83F56D8}">
      <dgm:prSet/>
      <dgm:spPr/>
      <dgm:t>
        <a:bodyPr/>
        <a:lstStyle/>
        <a:p>
          <a:endParaRPr lang="de-AT"/>
        </a:p>
      </dgm:t>
    </dgm:pt>
    <dgm:pt modelId="{8EA78EBE-0F8F-4DE2-96A7-2050AA1D89B2}" type="sibTrans" cxnId="{D8245336-BDDD-4189-9FD0-3435E83F56D8}">
      <dgm:prSet/>
      <dgm:spPr/>
      <dgm:t>
        <a:bodyPr/>
        <a:lstStyle/>
        <a:p>
          <a:endParaRPr lang="de-AT"/>
        </a:p>
      </dgm:t>
    </dgm:pt>
    <dgm:pt modelId="{50A854AB-01E1-44DB-80F4-04A72DFF4097}">
      <dgm:prSet custT="1"/>
      <dgm:spPr/>
      <dgm:t>
        <a:bodyPr/>
        <a:lstStyle/>
        <a:p>
          <a:pPr rtl="0"/>
          <a:r>
            <a:rPr lang="de-AT" sz="2000" dirty="0" smtClean="0"/>
            <a:t>Was passiert nach den Wahlen?</a:t>
          </a:r>
          <a:endParaRPr lang="de-AT" sz="2000" dirty="0"/>
        </a:p>
      </dgm:t>
    </dgm:pt>
    <dgm:pt modelId="{A236A53E-09F7-4E2E-A10E-A279A6CEEAA3}" type="parTrans" cxnId="{3BB80BCC-D181-4A59-9CC7-0F0A5B36F31A}">
      <dgm:prSet/>
      <dgm:spPr/>
      <dgm:t>
        <a:bodyPr/>
        <a:lstStyle/>
        <a:p>
          <a:endParaRPr lang="de-AT"/>
        </a:p>
      </dgm:t>
    </dgm:pt>
    <dgm:pt modelId="{D95F23E2-7AE3-42A5-8CE9-D580CF47C6A2}" type="sibTrans" cxnId="{3BB80BCC-D181-4A59-9CC7-0F0A5B36F31A}">
      <dgm:prSet/>
      <dgm:spPr/>
      <dgm:t>
        <a:bodyPr/>
        <a:lstStyle/>
        <a:p>
          <a:endParaRPr lang="de-AT"/>
        </a:p>
      </dgm:t>
    </dgm:pt>
    <dgm:pt modelId="{D11E30A2-50BB-4ECB-B8E7-5C7017591993}" type="pres">
      <dgm:prSet presAssocID="{EEA34A4A-D797-4FEE-B643-86D132E428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9448FB05-8E75-453C-9666-8E7FFBCD8F99}" type="pres">
      <dgm:prSet presAssocID="{BDBA9866-2ACD-4834-8858-B5F0C290C83C}" presName="parentLin" presStyleCnt="0"/>
      <dgm:spPr/>
    </dgm:pt>
    <dgm:pt modelId="{BD9FCAD7-DDE6-4920-8E7A-CA130AB91195}" type="pres">
      <dgm:prSet presAssocID="{BDBA9866-2ACD-4834-8858-B5F0C290C83C}" presName="parentLeftMargin" presStyleLbl="node1" presStyleIdx="0" presStyleCnt="5"/>
      <dgm:spPr/>
      <dgm:t>
        <a:bodyPr/>
        <a:lstStyle/>
        <a:p>
          <a:endParaRPr lang="de-AT"/>
        </a:p>
      </dgm:t>
    </dgm:pt>
    <dgm:pt modelId="{C255202C-99C2-424E-9D43-CC866EED19DD}" type="pres">
      <dgm:prSet presAssocID="{BDBA9866-2ACD-4834-8858-B5F0C290C83C}" presName="parentText" presStyleLbl="node1" presStyleIdx="0" presStyleCnt="5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30115E9-0AF2-499E-8822-FA68FA42B276}" type="pres">
      <dgm:prSet presAssocID="{BDBA9866-2ACD-4834-8858-B5F0C290C83C}" presName="negativeSpace" presStyleCnt="0"/>
      <dgm:spPr/>
    </dgm:pt>
    <dgm:pt modelId="{F1B4CF93-4A42-42AD-A3AE-9350C082131B}" type="pres">
      <dgm:prSet presAssocID="{BDBA9866-2ACD-4834-8858-B5F0C290C83C}" presName="childText" presStyleLbl="conFgAcc1" presStyleIdx="0" presStyleCnt="5">
        <dgm:presLayoutVars>
          <dgm:bulletEnabled val="1"/>
        </dgm:presLayoutVars>
      </dgm:prSet>
      <dgm:spPr/>
    </dgm:pt>
    <dgm:pt modelId="{8AB8C0B6-EFB7-40E9-A177-F94F64C477A6}" type="pres">
      <dgm:prSet presAssocID="{54CAEC9D-C894-4179-B46B-94CBB39FB0A1}" presName="spaceBetweenRectangles" presStyleCnt="0"/>
      <dgm:spPr/>
    </dgm:pt>
    <dgm:pt modelId="{9396AB68-E194-435A-AA6E-17F1454DC6FB}" type="pres">
      <dgm:prSet presAssocID="{07B56D3A-F98D-4AD0-940C-C8DC892750CA}" presName="parentLin" presStyleCnt="0"/>
      <dgm:spPr/>
    </dgm:pt>
    <dgm:pt modelId="{5E6B8314-1EDF-4B8D-B1EC-95E47B60C47D}" type="pres">
      <dgm:prSet presAssocID="{07B56D3A-F98D-4AD0-940C-C8DC892750CA}" presName="parentLeftMargin" presStyleLbl="node1" presStyleIdx="0" presStyleCnt="5"/>
      <dgm:spPr/>
      <dgm:t>
        <a:bodyPr/>
        <a:lstStyle/>
        <a:p>
          <a:endParaRPr lang="de-AT"/>
        </a:p>
      </dgm:t>
    </dgm:pt>
    <dgm:pt modelId="{A8B8C17D-53CC-450E-B354-C05842C6C42F}" type="pres">
      <dgm:prSet presAssocID="{07B56D3A-F98D-4AD0-940C-C8DC892750CA}" presName="parentText" presStyleLbl="node1" presStyleIdx="1" presStyleCnt="5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2AE7464-D925-4B03-B961-88F33CD10FD3}" type="pres">
      <dgm:prSet presAssocID="{07B56D3A-F98D-4AD0-940C-C8DC892750CA}" presName="negativeSpace" presStyleCnt="0"/>
      <dgm:spPr/>
    </dgm:pt>
    <dgm:pt modelId="{0295A342-E587-4C2A-A407-F8E1F8EF9913}" type="pres">
      <dgm:prSet presAssocID="{07B56D3A-F98D-4AD0-940C-C8DC892750CA}" presName="childText" presStyleLbl="conFgAcc1" presStyleIdx="1" presStyleCnt="5">
        <dgm:presLayoutVars>
          <dgm:bulletEnabled val="1"/>
        </dgm:presLayoutVars>
      </dgm:prSet>
      <dgm:spPr/>
    </dgm:pt>
    <dgm:pt modelId="{82A57009-B9D8-4D85-8EDC-2B3BCFE101FC}" type="pres">
      <dgm:prSet presAssocID="{D2F66CCF-B476-4AB1-9B23-938F98A1B125}" presName="spaceBetweenRectangles" presStyleCnt="0"/>
      <dgm:spPr/>
    </dgm:pt>
    <dgm:pt modelId="{B8F14713-35EB-4BAC-897D-C7605CCAF648}" type="pres">
      <dgm:prSet presAssocID="{913577D1-31C6-4CE0-A30E-C35D6F134F9F}" presName="parentLin" presStyleCnt="0"/>
      <dgm:spPr/>
    </dgm:pt>
    <dgm:pt modelId="{681CBBEF-65EC-48AE-9DFA-3D50C085666F}" type="pres">
      <dgm:prSet presAssocID="{913577D1-31C6-4CE0-A30E-C35D6F134F9F}" presName="parentLeftMargin" presStyleLbl="node1" presStyleIdx="1" presStyleCnt="5"/>
      <dgm:spPr/>
      <dgm:t>
        <a:bodyPr/>
        <a:lstStyle/>
        <a:p>
          <a:endParaRPr lang="de-AT"/>
        </a:p>
      </dgm:t>
    </dgm:pt>
    <dgm:pt modelId="{6A34E9B2-DBD0-4F4E-82CB-4B0F5EBE603F}" type="pres">
      <dgm:prSet presAssocID="{913577D1-31C6-4CE0-A30E-C35D6F134F9F}" presName="parentText" presStyleLbl="node1" presStyleIdx="2" presStyleCnt="5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B17BE28-C452-417E-9ABD-7542C2E9C926}" type="pres">
      <dgm:prSet presAssocID="{913577D1-31C6-4CE0-A30E-C35D6F134F9F}" presName="negativeSpace" presStyleCnt="0"/>
      <dgm:spPr/>
    </dgm:pt>
    <dgm:pt modelId="{8429B370-DE41-4E08-AB21-1D27658407E9}" type="pres">
      <dgm:prSet presAssocID="{913577D1-31C6-4CE0-A30E-C35D6F134F9F}" presName="childText" presStyleLbl="conFgAcc1" presStyleIdx="2" presStyleCnt="5">
        <dgm:presLayoutVars>
          <dgm:bulletEnabled val="1"/>
        </dgm:presLayoutVars>
      </dgm:prSet>
      <dgm:spPr/>
    </dgm:pt>
    <dgm:pt modelId="{7097682B-F84A-4F4F-9D99-0880F2FB76D8}" type="pres">
      <dgm:prSet presAssocID="{804C7F93-4881-4291-AC24-E64B50349992}" presName="spaceBetweenRectangles" presStyleCnt="0"/>
      <dgm:spPr/>
    </dgm:pt>
    <dgm:pt modelId="{B4FCCE9C-622A-4D00-8B57-BBD9B2B93DE3}" type="pres">
      <dgm:prSet presAssocID="{58A70034-FCA1-4C11-8319-4135BA892F57}" presName="parentLin" presStyleCnt="0"/>
      <dgm:spPr/>
    </dgm:pt>
    <dgm:pt modelId="{862EAF94-25F5-4766-BC36-DBEDBB769B4A}" type="pres">
      <dgm:prSet presAssocID="{58A70034-FCA1-4C11-8319-4135BA892F57}" presName="parentLeftMargin" presStyleLbl="node1" presStyleIdx="2" presStyleCnt="5"/>
      <dgm:spPr/>
      <dgm:t>
        <a:bodyPr/>
        <a:lstStyle/>
        <a:p>
          <a:endParaRPr lang="de-AT"/>
        </a:p>
      </dgm:t>
    </dgm:pt>
    <dgm:pt modelId="{B534E1C1-31EF-4783-AB0D-1C8D88C6FF2C}" type="pres">
      <dgm:prSet presAssocID="{58A70034-FCA1-4C11-8319-4135BA892F57}" presName="parentText" presStyleLbl="node1" presStyleIdx="3" presStyleCnt="5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E5E8EB8-B0D1-4F0F-907C-BCC7304C860E}" type="pres">
      <dgm:prSet presAssocID="{58A70034-FCA1-4C11-8319-4135BA892F57}" presName="negativeSpace" presStyleCnt="0"/>
      <dgm:spPr/>
    </dgm:pt>
    <dgm:pt modelId="{60B531A3-0FD5-4714-B18A-2F3003CD85BB}" type="pres">
      <dgm:prSet presAssocID="{58A70034-FCA1-4C11-8319-4135BA892F57}" presName="childText" presStyleLbl="conFgAcc1" presStyleIdx="3" presStyleCnt="5">
        <dgm:presLayoutVars>
          <dgm:bulletEnabled val="1"/>
        </dgm:presLayoutVars>
      </dgm:prSet>
      <dgm:spPr/>
    </dgm:pt>
    <dgm:pt modelId="{50EB8FB0-2F16-4431-A28F-D8F4B5719826}" type="pres">
      <dgm:prSet presAssocID="{8EA78EBE-0F8F-4DE2-96A7-2050AA1D89B2}" presName="spaceBetweenRectangles" presStyleCnt="0"/>
      <dgm:spPr/>
    </dgm:pt>
    <dgm:pt modelId="{C56DA0BE-FDE1-40B8-8145-3E500DAF00D5}" type="pres">
      <dgm:prSet presAssocID="{50A854AB-01E1-44DB-80F4-04A72DFF4097}" presName="parentLin" presStyleCnt="0"/>
      <dgm:spPr/>
    </dgm:pt>
    <dgm:pt modelId="{02F26CC2-FA5C-4573-B8B8-9DEBB6B8B70D}" type="pres">
      <dgm:prSet presAssocID="{50A854AB-01E1-44DB-80F4-04A72DFF4097}" presName="parentLeftMargin" presStyleLbl="node1" presStyleIdx="3" presStyleCnt="5"/>
      <dgm:spPr/>
      <dgm:t>
        <a:bodyPr/>
        <a:lstStyle/>
        <a:p>
          <a:endParaRPr lang="de-AT"/>
        </a:p>
      </dgm:t>
    </dgm:pt>
    <dgm:pt modelId="{AFA3F0D7-563F-4D20-8447-F43FED11462A}" type="pres">
      <dgm:prSet presAssocID="{50A854AB-01E1-44DB-80F4-04A72DFF4097}" presName="parentText" presStyleLbl="node1" presStyleIdx="4" presStyleCnt="5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1569E3B-B637-48D4-8BCD-7382245E2BC0}" type="pres">
      <dgm:prSet presAssocID="{50A854AB-01E1-44DB-80F4-04A72DFF4097}" presName="negativeSpace" presStyleCnt="0"/>
      <dgm:spPr/>
    </dgm:pt>
    <dgm:pt modelId="{83E9DAAE-9EEC-4972-AAA0-8754C06D1C33}" type="pres">
      <dgm:prSet presAssocID="{50A854AB-01E1-44DB-80F4-04A72DFF409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8DA4E66-26D9-47DA-A0B4-67036C069510}" type="presOf" srcId="{07B56D3A-F98D-4AD0-940C-C8DC892750CA}" destId="{5E6B8314-1EDF-4B8D-B1EC-95E47B60C47D}" srcOrd="0" destOrd="0" presId="urn:microsoft.com/office/officeart/2005/8/layout/list1"/>
    <dgm:cxn modelId="{F1D0D823-C0D1-4816-99AA-F28202D5707C}" type="presOf" srcId="{EEA34A4A-D797-4FEE-B643-86D132E42829}" destId="{D11E30A2-50BB-4ECB-B8E7-5C7017591993}" srcOrd="0" destOrd="0" presId="urn:microsoft.com/office/officeart/2005/8/layout/list1"/>
    <dgm:cxn modelId="{5DB70A04-2DA5-4E73-A38E-B02275124270}" type="presOf" srcId="{50A854AB-01E1-44DB-80F4-04A72DFF4097}" destId="{02F26CC2-FA5C-4573-B8B8-9DEBB6B8B70D}" srcOrd="0" destOrd="0" presId="urn:microsoft.com/office/officeart/2005/8/layout/list1"/>
    <dgm:cxn modelId="{F7BA8D5C-6EC9-4CD9-BE75-FD01CE9FB846}" type="presOf" srcId="{58A70034-FCA1-4C11-8319-4135BA892F57}" destId="{B534E1C1-31EF-4783-AB0D-1C8D88C6FF2C}" srcOrd="1" destOrd="0" presId="urn:microsoft.com/office/officeart/2005/8/layout/list1"/>
    <dgm:cxn modelId="{5E95F5AB-066C-4FD0-A1CC-0919AC1A2ED9}" type="presOf" srcId="{07B56D3A-F98D-4AD0-940C-C8DC892750CA}" destId="{A8B8C17D-53CC-450E-B354-C05842C6C42F}" srcOrd="1" destOrd="0" presId="urn:microsoft.com/office/officeart/2005/8/layout/list1"/>
    <dgm:cxn modelId="{102950CA-697F-4177-8656-909DCDF6C784}" type="presOf" srcId="{50A854AB-01E1-44DB-80F4-04A72DFF4097}" destId="{AFA3F0D7-563F-4D20-8447-F43FED11462A}" srcOrd="1" destOrd="0" presId="urn:microsoft.com/office/officeart/2005/8/layout/list1"/>
    <dgm:cxn modelId="{263CB0D1-4C4F-4F93-A637-482563D2B3CF}" srcId="{EEA34A4A-D797-4FEE-B643-86D132E42829}" destId="{07B56D3A-F98D-4AD0-940C-C8DC892750CA}" srcOrd="1" destOrd="0" parTransId="{E95F1CEF-BE1A-476F-B94C-BD50E25A41AD}" sibTransId="{D2F66CCF-B476-4AB1-9B23-938F98A1B125}"/>
    <dgm:cxn modelId="{304AE225-7137-4691-810A-B2A05CF1CAA2}" type="presOf" srcId="{BDBA9866-2ACD-4834-8858-B5F0C290C83C}" destId="{C255202C-99C2-424E-9D43-CC866EED19DD}" srcOrd="1" destOrd="0" presId="urn:microsoft.com/office/officeart/2005/8/layout/list1"/>
    <dgm:cxn modelId="{F606CB45-94BC-4A2D-B1C3-F45A376A6F9F}" type="presOf" srcId="{BDBA9866-2ACD-4834-8858-B5F0C290C83C}" destId="{BD9FCAD7-DDE6-4920-8E7A-CA130AB91195}" srcOrd="0" destOrd="0" presId="urn:microsoft.com/office/officeart/2005/8/layout/list1"/>
    <dgm:cxn modelId="{3BB80BCC-D181-4A59-9CC7-0F0A5B36F31A}" srcId="{EEA34A4A-D797-4FEE-B643-86D132E42829}" destId="{50A854AB-01E1-44DB-80F4-04A72DFF4097}" srcOrd="4" destOrd="0" parTransId="{A236A53E-09F7-4E2E-A10E-A279A6CEEAA3}" sibTransId="{D95F23E2-7AE3-42A5-8CE9-D580CF47C6A2}"/>
    <dgm:cxn modelId="{45FAE96F-495E-4FCE-9882-B1C0CE608E24}" type="presOf" srcId="{913577D1-31C6-4CE0-A30E-C35D6F134F9F}" destId="{6A34E9B2-DBD0-4F4E-82CB-4B0F5EBE603F}" srcOrd="1" destOrd="0" presId="urn:microsoft.com/office/officeart/2005/8/layout/list1"/>
    <dgm:cxn modelId="{BB99F53D-15DE-4552-8E45-0E4597A1D723}" srcId="{EEA34A4A-D797-4FEE-B643-86D132E42829}" destId="{913577D1-31C6-4CE0-A30E-C35D6F134F9F}" srcOrd="2" destOrd="0" parTransId="{4F88A20F-CE8B-4A68-98F8-12E785AF2F29}" sibTransId="{804C7F93-4881-4291-AC24-E64B50349992}"/>
    <dgm:cxn modelId="{CAEDC3CE-A212-4AF0-8FCD-BDCF996C370B}" type="presOf" srcId="{58A70034-FCA1-4C11-8319-4135BA892F57}" destId="{862EAF94-25F5-4766-BC36-DBEDBB769B4A}" srcOrd="0" destOrd="0" presId="urn:microsoft.com/office/officeart/2005/8/layout/list1"/>
    <dgm:cxn modelId="{D8245336-BDDD-4189-9FD0-3435E83F56D8}" srcId="{EEA34A4A-D797-4FEE-B643-86D132E42829}" destId="{58A70034-FCA1-4C11-8319-4135BA892F57}" srcOrd="3" destOrd="0" parTransId="{6BC4178A-1956-4ED1-84A3-62B12F9EB5BF}" sibTransId="{8EA78EBE-0F8F-4DE2-96A7-2050AA1D89B2}"/>
    <dgm:cxn modelId="{D4498DF1-CD0E-4894-AF87-AA8EA4695898}" srcId="{EEA34A4A-D797-4FEE-B643-86D132E42829}" destId="{BDBA9866-2ACD-4834-8858-B5F0C290C83C}" srcOrd="0" destOrd="0" parTransId="{A150A29B-E56F-4E6E-BB7E-FC2391BD9B6C}" sibTransId="{54CAEC9D-C894-4179-B46B-94CBB39FB0A1}"/>
    <dgm:cxn modelId="{5BD38811-3CDE-4205-82D0-09EA0FD2CADA}" type="presOf" srcId="{913577D1-31C6-4CE0-A30E-C35D6F134F9F}" destId="{681CBBEF-65EC-48AE-9DFA-3D50C085666F}" srcOrd="0" destOrd="0" presId="urn:microsoft.com/office/officeart/2005/8/layout/list1"/>
    <dgm:cxn modelId="{D2F3E084-9756-45B5-B9AE-04A83E4892EF}" type="presParOf" srcId="{D11E30A2-50BB-4ECB-B8E7-5C7017591993}" destId="{9448FB05-8E75-453C-9666-8E7FFBCD8F99}" srcOrd="0" destOrd="0" presId="urn:microsoft.com/office/officeart/2005/8/layout/list1"/>
    <dgm:cxn modelId="{E14D5E61-AC93-40EF-BBE4-C483D1181F26}" type="presParOf" srcId="{9448FB05-8E75-453C-9666-8E7FFBCD8F99}" destId="{BD9FCAD7-DDE6-4920-8E7A-CA130AB91195}" srcOrd="0" destOrd="0" presId="urn:microsoft.com/office/officeart/2005/8/layout/list1"/>
    <dgm:cxn modelId="{CBA0A2DB-1070-4830-8000-88CC5DF94C18}" type="presParOf" srcId="{9448FB05-8E75-453C-9666-8E7FFBCD8F99}" destId="{C255202C-99C2-424E-9D43-CC866EED19DD}" srcOrd="1" destOrd="0" presId="urn:microsoft.com/office/officeart/2005/8/layout/list1"/>
    <dgm:cxn modelId="{B64D6F4C-CC2C-4C3A-BD4E-DBF96B87FA7F}" type="presParOf" srcId="{D11E30A2-50BB-4ECB-B8E7-5C7017591993}" destId="{130115E9-0AF2-499E-8822-FA68FA42B276}" srcOrd="1" destOrd="0" presId="urn:microsoft.com/office/officeart/2005/8/layout/list1"/>
    <dgm:cxn modelId="{37B9C85D-B005-4DA3-AA49-B4E1D3F17920}" type="presParOf" srcId="{D11E30A2-50BB-4ECB-B8E7-5C7017591993}" destId="{F1B4CF93-4A42-42AD-A3AE-9350C082131B}" srcOrd="2" destOrd="0" presId="urn:microsoft.com/office/officeart/2005/8/layout/list1"/>
    <dgm:cxn modelId="{BE864B81-D66C-4D52-ACF4-CA3787798C79}" type="presParOf" srcId="{D11E30A2-50BB-4ECB-B8E7-5C7017591993}" destId="{8AB8C0B6-EFB7-40E9-A177-F94F64C477A6}" srcOrd="3" destOrd="0" presId="urn:microsoft.com/office/officeart/2005/8/layout/list1"/>
    <dgm:cxn modelId="{36B7B202-4A7F-410E-B289-0DC3B193DB76}" type="presParOf" srcId="{D11E30A2-50BB-4ECB-B8E7-5C7017591993}" destId="{9396AB68-E194-435A-AA6E-17F1454DC6FB}" srcOrd="4" destOrd="0" presId="urn:microsoft.com/office/officeart/2005/8/layout/list1"/>
    <dgm:cxn modelId="{92066A9E-78DE-4D65-9773-5E1737EC1A08}" type="presParOf" srcId="{9396AB68-E194-435A-AA6E-17F1454DC6FB}" destId="{5E6B8314-1EDF-4B8D-B1EC-95E47B60C47D}" srcOrd="0" destOrd="0" presId="urn:microsoft.com/office/officeart/2005/8/layout/list1"/>
    <dgm:cxn modelId="{AEE25582-CEF8-4D10-9E35-17DF66CB9D7F}" type="presParOf" srcId="{9396AB68-E194-435A-AA6E-17F1454DC6FB}" destId="{A8B8C17D-53CC-450E-B354-C05842C6C42F}" srcOrd="1" destOrd="0" presId="urn:microsoft.com/office/officeart/2005/8/layout/list1"/>
    <dgm:cxn modelId="{4E7C8D5C-3247-4D2A-B031-F68904A767D1}" type="presParOf" srcId="{D11E30A2-50BB-4ECB-B8E7-5C7017591993}" destId="{32AE7464-D925-4B03-B961-88F33CD10FD3}" srcOrd="5" destOrd="0" presId="urn:microsoft.com/office/officeart/2005/8/layout/list1"/>
    <dgm:cxn modelId="{38729908-C862-407B-ACEA-BE84164A1210}" type="presParOf" srcId="{D11E30A2-50BB-4ECB-B8E7-5C7017591993}" destId="{0295A342-E587-4C2A-A407-F8E1F8EF9913}" srcOrd="6" destOrd="0" presId="urn:microsoft.com/office/officeart/2005/8/layout/list1"/>
    <dgm:cxn modelId="{55887860-8883-4901-B984-26E4BC01BA84}" type="presParOf" srcId="{D11E30A2-50BB-4ECB-B8E7-5C7017591993}" destId="{82A57009-B9D8-4D85-8EDC-2B3BCFE101FC}" srcOrd="7" destOrd="0" presId="urn:microsoft.com/office/officeart/2005/8/layout/list1"/>
    <dgm:cxn modelId="{F83C15CD-7B69-4C94-9106-5691572A928C}" type="presParOf" srcId="{D11E30A2-50BB-4ECB-B8E7-5C7017591993}" destId="{B8F14713-35EB-4BAC-897D-C7605CCAF648}" srcOrd="8" destOrd="0" presId="urn:microsoft.com/office/officeart/2005/8/layout/list1"/>
    <dgm:cxn modelId="{0C9F552D-D1DD-45D6-9085-29C233B71242}" type="presParOf" srcId="{B8F14713-35EB-4BAC-897D-C7605CCAF648}" destId="{681CBBEF-65EC-48AE-9DFA-3D50C085666F}" srcOrd="0" destOrd="0" presId="urn:microsoft.com/office/officeart/2005/8/layout/list1"/>
    <dgm:cxn modelId="{AE367210-D4C9-4D3B-BEF4-730779DD70B1}" type="presParOf" srcId="{B8F14713-35EB-4BAC-897D-C7605CCAF648}" destId="{6A34E9B2-DBD0-4F4E-82CB-4B0F5EBE603F}" srcOrd="1" destOrd="0" presId="urn:microsoft.com/office/officeart/2005/8/layout/list1"/>
    <dgm:cxn modelId="{9D902FFE-D6D3-4BAB-8866-76CB378026E1}" type="presParOf" srcId="{D11E30A2-50BB-4ECB-B8E7-5C7017591993}" destId="{7B17BE28-C452-417E-9ABD-7542C2E9C926}" srcOrd="9" destOrd="0" presId="urn:microsoft.com/office/officeart/2005/8/layout/list1"/>
    <dgm:cxn modelId="{03FBB4FD-2506-49FB-847D-F619B6043DDC}" type="presParOf" srcId="{D11E30A2-50BB-4ECB-B8E7-5C7017591993}" destId="{8429B370-DE41-4E08-AB21-1D27658407E9}" srcOrd="10" destOrd="0" presId="urn:microsoft.com/office/officeart/2005/8/layout/list1"/>
    <dgm:cxn modelId="{C165C71E-532F-4463-BC8F-435E23A3846B}" type="presParOf" srcId="{D11E30A2-50BB-4ECB-B8E7-5C7017591993}" destId="{7097682B-F84A-4F4F-9D99-0880F2FB76D8}" srcOrd="11" destOrd="0" presId="urn:microsoft.com/office/officeart/2005/8/layout/list1"/>
    <dgm:cxn modelId="{2534A016-06D6-4D8D-80CF-76537599DC6E}" type="presParOf" srcId="{D11E30A2-50BB-4ECB-B8E7-5C7017591993}" destId="{B4FCCE9C-622A-4D00-8B57-BBD9B2B93DE3}" srcOrd="12" destOrd="0" presId="urn:microsoft.com/office/officeart/2005/8/layout/list1"/>
    <dgm:cxn modelId="{F7D56786-FA3D-4E66-A3E2-0397A4187DD3}" type="presParOf" srcId="{B4FCCE9C-622A-4D00-8B57-BBD9B2B93DE3}" destId="{862EAF94-25F5-4766-BC36-DBEDBB769B4A}" srcOrd="0" destOrd="0" presId="urn:microsoft.com/office/officeart/2005/8/layout/list1"/>
    <dgm:cxn modelId="{6E2E6325-2CE1-415E-8A22-45A53069F416}" type="presParOf" srcId="{B4FCCE9C-622A-4D00-8B57-BBD9B2B93DE3}" destId="{B534E1C1-31EF-4783-AB0D-1C8D88C6FF2C}" srcOrd="1" destOrd="0" presId="urn:microsoft.com/office/officeart/2005/8/layout/list1"/>
    <dgm:cxn modelId="{0582F683-B5B3-41B1-8C4E-DEA3D314604B}" type="presParOf" srcId="{D11E30A2-50BB-4ECB-B8E7-5C7017591993}" destId="{CE5E8EB8-B0D1-4F0F-907C-BCC7304C860E}" srcOrd="13" destOrd="0" presId="urn:microsoft.com/office/officeart/2005/8/layout/list1"/>
    <dgm:cxn modelId="{D8F7A164-DF4C-4129-AE0A-E3BE3BEDD05F}" type="presParOf" srcId="{D11E30A2-50BB-4ECB-B8E7-5C7017591993}" destId="{60B531A3-0FD5-4714-B18A-2F3003CD85BB}" srcOrd="14" destOrd="0" presId="urn:microsoft.com/office/officeart/2005/8/layout/list1"/>
    <dgm:cxn modelId="{FCB6FA0F-3D81-4EE1-961F-4007E7CF3E4B}" type="presParOf" srcId="{D11E30A2-50BB-4ECB-B8E7-5C7017591993}" destId="{50EB8FB0-2F16-4431-A28F-D8F4B5719826}" srcOrd="15" destOrd="0" presId="urn:microsoft.com/office/officeart/2005/8/layout/list1"/>
    <dgm:cxn modelId="{EE612B01-EE53-4B8C-ACB7-159F12DABCA8}" type="presParOf" srcId="{D11E30A2-50BB-4ECB-B8E7-5C7017591993}" destId="{C56DA0BE-FDE1-40B8-8145-3E500DAF00D5}" srcOrd="16" destOrd="0" presId="urn:microsoft.com/office/officeart/2005/8/layout/list1"/>
    <dgm:cxn modelId="{FD36B0FB-DEAF-472F-BA87-900E0F263057}" type="presParOf" srcId="{C56DA0BE-FDE1-40B8-8145-3E500DAF00D5}" destId="{02F26CC2-FA5C-4573-B8B8-9DEBB6B8B70D}" srcOrd="0" destOrd="0" presId="urn:microsoft.com/office/officeart/2005/8/layout/list1"/>
    <dgm:cxn modelId="{05175A4C-0017-42D6-805D-9AA6C4A57954}" type="presParOf" srcId="{C56DA0BE-FDE1-40B8-8145-3E500DAF00D5}" destId="{AFA3F0D7-563F-4D20-8447-F43FED11462A}" srcOrd="1" destOrd="0" presId="urn:microsoft.com/office/officeart/2005/8/layout/list1"/>
    <dgm:cxn modelId="{B5147F18-010A-4A8A-979D-454903F6CA8E}" type="presParOf" srcId="{D11E30A2-50BB-4ECB-B8E7-5C7017591993}" destId="{B1569E3B-B637-48D4-8BCD-7382245E2BC0}" srcOrd="17" destOrd="0" presId="urn:microsoft.com/office/officeart/2005/8/layout/list1"/>
    <dgm:cxn modelId="{61BFE6F3-9853-4716-A773-16C4FFCE4AD1}" type="presParOf" srcId="{D11E30A2-50BB-4ECB-B8E7-5C7017591993}" destId="{83E9DAAE-9EEC-4972-AAA0-8754C06D1C3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BC319-BF54-440C-A91B-9F578C29C1C9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1F6216F-DDAB-4B75-B06D-98D795E4CEB2}">
      <dgm:prSet phldrT="[Text]" custT="1"/>
      <dgm:spPr/>
      <dgm:t>
        <a:bodyPr/>
        <a:lstStyle/>
        <a:p>
          <a:pPr algn="ctr"/>
          <a:r>
            <a:rPr lang="de-DE" sz="1200" b="1" dirty="0" smtClean="0"/>
            <a:t>EUROPÄISCHER RAT</a:t>
          </a:r>
        </a:p>
      </dgm:t>
    </dgm:pt>
    <dgm:pt modelId="{43565F23-8084-4B60-A9DB-DE41C4059744}" type="parTrans" cxnId="{2FA72312-D711-485B-AFBD-E6D82FFE8798}">
      <dgm:prSet/>
      <dgm:spPr/>
      <dgm:t>
        <a:bodyPr/>
        <a:lstStyle/>
        <a:p>
          <a:endParaRPr lang="de-AT"/>
        </a:p>
      </dgm:t>
    </dgm:pt>
    <dgm:pt modelId="{CB10BB05-4732-4D73-8CF9-C3D03DFDF6FC}" type="sibTrans" cxnId="{2FA72312-D711-485B-AFBD-E6D82FFE8798}">
      <dgm:prSet custT="1"/>
      <dgm:spPr/>
      <dgm:t>
        <a:bodyPr/>
        <a:lstStyle/>
        <a:p>
          <a:endParaRPr lang="de-AT"/>
        </a:p>
      </dgm:t>
    </dgm:pt>
    <dgm:pt modelId="{C6BC12C6-866C-46D1-A8B4-9800A8B5CDD7}">
      <dgm:prSet custT="1"/>
      <dgm:spPr/>
      <dgm:t>
        <a:bodyPr/>
        <a:lstStyle/>
        <a:p>
          <a:pPr algn="ctr"/>
          <a:r>
            <a:rPr lang="de-AT" sz="1200" b="1" dirty="0" smtClean="0"/>
            <a:t>EUROPÄISCHES PARLAMENT </a:t>
          </a:r>
        </a:p>
      </dgm:t>
    </dgm:pt>
    <dgm:pt modelId="{96B116DF-85BC-404A-8B33-E1FAEFDFA512}" type="parTrans" cxnId="{C742ED80-67B2-46C6-B589-1D04FF6B7536}">
      <dgm:prSet/>
      <dgm:spPr/>
      <dgm:t>
        <a:bodyPr/>
        <a:lstStyle/>
        <a:p>
          <a:endParaRPr lang="de-AT"/>
        </a:p>
      </dgm:t>
    </dgm:pt>
    <dgm:pt modelId="{3628259E-9175-49FD-BAF7-7C36C2C803A4}" type="sibTrans" cxnId="{C742ED80-67B2-46C6-B589-1D04FF6B7536}">
      <dgm:prSet/>
      <dgm:spPr/>
      <dgm:t>
        <a:bodyPr/>
        <a:lstStyle/>
        <a:p>
          <a:endParaRPr lang="de-AT"/>
        </a:p>
      </dgm:t>
    </dgm:pt>
    <dgm:pt modelId="{D64D1214-F99F-463B-BAD0-EBEC5DF45450}">
      <dgm:prSet custT="1"/>
      <dgm:spPr/>
      <dgm:t>
        <a:bodyPr/>
        <a:lstStyle/>
        <a:p>
          <a:pPr algn="ctr"/>
          <a:r>
            <a:rPr lang="de-DE" sz="1200" b="1" dirty="0" smtClean="0"/>
            <a:t>RAT </a:t>
          </a:r>
        </a:p>
      </dgm:t>
    </dgm:pt>
    <dgm:pt modelId="{1D89A07E-F204-4989-AED9-00C8EA53E284}" type="parTrans" cxnId="{89B34F68-729D-4FAC-9036-85A8D4571A00}">
      <dgm:prSet/>
      <dgm:spPr/>
      <dgm:t>
        <a:bodyPr/>
        <a:lstStyle/>
        <a:p>
          <a:endParaRPr lang="de-AT"/>
        </a:p>
      </dgm:t>
    </dgm:pt>
    <dgm:pt modelId="{CCBFA857-EE5A-49E5-A264-9146339AA074}" type="sibTrans" cxnId="{89B34F68-729D-4FAC-9036-85A8D4571A00}">
      <dgm:prSet/>
      <dgm:spPr/>
      <dgm:t>
        <a:bodyPr/>
        <a:lstStyle/>
        <a:p>
          <a:endParaRPr lang="de-AT"/>
        </a:p>
      </dgm:t>
    </dgm:pt>
    <dgm:pt modelId="{B23A9A5B-7E23-472F-AB86-5CF8E4991C8A}">
      <dgm:prSet custT="1"/>
      <dgm:spPr/>
      <dgm:t>
        <a:bodyPr/>
        <a:lstStyle/>
        <a:p>
          <a:pPr algn="ctr"/>
          <a:r>
            <a:rPr lang="de-AT" sz="1200" b="1" dirty="0" smtClean="0"/>
            <a:t>EUROPÄISCHES PARLAMENT </a:t>
          </a:r>
        </a:p>
      </dgm:t>
    </dgm:pt>
    <dgm:pt modelId="{1EEC638A-3341-45B2-B0CF-0D74849BA3C5}" type="parTrans" cxnId="{95CC5419-B3D4-442C-89CF-0D81A08C8FDD}">
      <dgm:prSet/>
      <dgm:spPr/>
      <dgm:t>
        <a:bodyPr/>
        <a:lstStyle/>
        <a:p>
          <a:endParaRPr lang="de-AT"/>
        </a:p>
      </dgm:t>
    </dgm:pt>
    <dgm:pt modelId="{CEF5D242-5DA2-4CF6-BE4D-17792C34441A}" type="sibTrans" cxnId="{95CC5419-B3D4-442C-89CF-0D81A08C8FDD}">
      <dgm:prSet/>
      <dgm:spPr/>
      <dgm:t>
        <a:bodyPr/>
        <a:lstStyle/>
        <a:p>
          <a:endParaRPr lang="de-AT"/>
        </a:p>
      </dgm:t>
    </dgm:pt>
    <dgm:pt modelId="{0FC25E2E-DD71-40DD-BAA5-F5E025539062}">
      <dgm:prSet phldrT="[Text]" custT="1"/>
      <dgm:spPr/>
      <dgm:t>
        <a:bodyPr/>
        <a:lstStyle/>
        <a:p>
          <a:pPr algn="l"/>
          <a:endParaRPr lang="de-DE" sz="1200" b="1" dirty="0" smtClean="0"/>
        </a:p>
      </dgm:t>
    </dgm:pt>
    <dgm:pt modelId="{428CC02D-01F5-4B31-9742-E94EF6AA6A64}" type="parTrans" cxnId="{1A2EF251-09F7-4C2A-9E3C-7053E7C3E60D}">
      <dgm:prSet/>
      <dgm:spPr/>
      <dgm:t>
        <a:bodyPr/>
        <a:lstStyle/>
        <a:p>
          <a:endParaRPr lang="de-AT"/>
        </a:p>
      </dgm:t>
    </dgm:pt>
    <dgm:pt modelId="{19C35652-776E-43D4-AB25-D61B99D54DDB}" type="sibTrans" cxnId="{1A2EF251-09F7-4C2A-9E3C-7053E7C3E60D}">
      <dgm:prSet/>
      <dgm:spPr/>
      <dgm:t>
        <a:bodyPr/>
        <a:lstStyle/>
        <a:p>
          <a:endParaRPr lang="de-AT"/>
        </a:p>
      </dgm:t>
    </dgm:pt>
    <dgm:pt modelId="{66EEC57F-6413-4E33-8D85-8461E6A16F59}">
      <dgm:prSet custT="1"/>
      <dgm:spPr/>
      <dgm:t>
        <a:bodyPr/>
        <a:lstStyle/>
        <a:p>
          <a:endParaRPr lang="de-AT" sz="1200" dirty="0" smtClean="0"/>
        </a:p>
      </dgm:t>
    </dgm:pt>
    <dgm:pt modelId="{514E93D7-BD25-42B3-9353-8DB58BF4FE74}" type="parTrans" cxnId="{44BBAA9C-695B-4857-9171-1CAA42674EB2}">
      <dgm:prSet/>
      <dgm:spPr/>
      <dgm:t>
        <a:bodyPr/>
        <a:lstStyle/>
        <a:p>
          <a:endParaRPr lang="de-AT"/>
        </a:p>
      </dgm:t>
    </dgm:pt>
    <dgm:pt modelId="{730E58DD-51FB-4E89-82FF-944FD1286233}" type="sibTrans" cxnId="{44BBAA9C-695B-4857-9171-1CAA42674EB2}">
      <dgm:prSet/>
      <dgm:spPr/>
      <dgm:t>
        <a:bodyPr/>
        <a:lstStyle/>
        <a:p>
          <a:endParaRPr lang="de-AT"/>
        </a:p>
      </dgm:t>
    </dgm:pt>
    <dgm:pt modelId="{CA64FA56-3657-4486-AA7C-CB6EE7F7D2E3}">
      <dgm:prSet custT="1"/>
      <dgm:spPr/>
      <dgm:t>
        <a:bodyPr/>
        <a:lstStyle/>
        <a:p>
          <a:endParaRPr lang="de-AT" sz="1200" dirty="0" smtClean="0"/>
        </a:p>
      </dgm:t>
    </dgm:pt>
    <dgm:pt modelId="{DCD2080E-0A1D-4B93-BE6B-2CF954ECCF22}" type="parTrans" cxnId="{BF4106C8-F26B-40B1-8BC2-0287BA3E0DEE}">
      <dgm:prSet/>
      <dgm:spPr/>
      <dgm:t>
        <a:bodyPr/>
        <a:lstStyle/>
        <a:p>
          <a:endParaRPr lang="de-AT"/>
        </a:p>
      </dgm:t>
    </dgm:pt>
    <dgm:pt modelId="{F821FA7C-3DDB-414E-8B08-471A763C0C55}" type="sibTrans" cxnId="{BF4106C8-F26B-40B1-8BC2-0287BA3E0DEE}">
      <dgm:prSet/>
      <dgm:spPr/>
      <dgm:t>
        <a:bodyPr/>
        <a:lstStyle/>
        <a:p>
          <a:endParaRPr lang="de-AT"/>
        </a:p>
      </dgm:t>
    </dgm:pt>
    <dgm:pt modelId="{012A8D62-FB44-4F98-B8AC-F9753A6D447E}">
      <dgm:prSet custT="1"/>
      <dgm:spPr/>
      <dgm:t>
        <a:bodyPr/>
        <a:lstStyle/>
        <a:p>
          <a:endParaRPr lang="de-AT" sz="1200" dirty="0"/>
        </a:p>
      </dgm:t>
    </dgm:pt>
    <dgm:pt modelId="{1A3E6F1B-0CE6-4F87-A395-E2984457236D}" type="parTrans" cxnId="{CF5E794B-FD6E-49BD-8A69-DC448930A8A2}">
      <dgm:prSet/>
      <dgm:spPr/>
      <dgm:t>
        <a:bodyPr/>
        <a:lstStyle/>
        <a:p>
          <a:endParaRPr lang="de-AT"/>
        </a:p>
      </dgm:t>
    </dgm:pt>
    <dgm:pt modelId="{F00686D0-1CA0-416D-B32A-D7D148BB94AA}" type="sibTrans" cxnId="{CF5E794B-FD6E-49BD-8A69-DC448930A8A2}">
      <dgm:prSet/>
      <dgm:spPr/>
      <dgm:t>
        <a:bodyPr/>
        <a:lstStyle/>
        <a:p>
          <a:endParaRPr lang="de-AT"/>
        </a:p>
      </dgm:t>
    </dgm:pt>
    <dgm:pt modelId="{B7ABB57D-20D3-49B3-BC1E-6D0C7EBC51CE}">
      <dgm:prSet custT="1"/>
      <dgm:spPr/>
      <dgm:t>
        <a:bodyPr/>
        <a:lstStyle/>
        <a:p>
          <a:r>
            <a:rPr lang="de-AT" sz="1200" b="1" dirty="0" smtClean="0"/>
            <a:t>EUROPÄISCHER RAT</a:t>
          </a:r>
          <a:endParaRPr lang="de-AT" sz="1200" b="1" dirty="0"/>
        </a:p>
      </dgm:t>
    </dgm:pt>
    <dgm:pt modelId="{0D44FA9C-065E-48BE-ABA9-14A52DF000AA}" type="parTrans" cxnId="{1776DC01-0BE6-4D99-966A-0E8CEB777505}">
      <dgm:prSet/>
      <dgm:spPr/>
      <dgm:t>
        <a:bodyPr/>
        <a:lstStyle/>
        <a:p>
          <a:endParaRPr lang="de-AT"/>
        </a:p>
      </dgm:t>
    </dgm:pt>
    <dgm:pt modelId="{08E3F8E3-02C7-447A-B73C-A2ED85E77D25}" type="sibTrans" cxnId="{1776DC01-0BE6-4D99-966A-0E8CEB777505}">
      <dgm:prSet/>
      <dgm:spPr/>
      <dgm:t>
        <a:bodyPr/>
        <a:lstStyle/>
        <a:p>
          <a:endParaRPr lang="de-AT"/>
        </a:p>
      </dgm:t>
    </dgm:pt>
    <dgm:pt modelId="{66231DEC-0BE7-4F21-9A17-7531AC7EBAF5}" type="pres">
      <dgm:prSet presAssocID="{6D9BC319-BF54-440C-A91B-9F578C29C1C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AT"/>
        </a:p>
      </dgm:t>
    </dgm:pt>
    <dgm:pt modelId="{BEC35D2D-0CA3-4BBA-B81F-85A7A8485AD7}" type="pres">
      <dgm:prSet presAssocID="{01F6216F-DDAB-4B75-B06D-98D795E4CEB2}" presName="composite" presStyleCnt="0"/>
      <dgm:spPr/>
    </dgm:pt>
    <dgm:pt modelId="{460C9B33-9C22-4FCF-88B5-B78AC7884D1C}" type="pres">
      <dgm:prSet presAssocID="{01F6216F-DDAB-4B75-B06D-98D795E4CEB2}" presName="bentUpArrow1" presStyleLbl="alignImgPlace1" presStyleIdx="0" presStyleCnt="4" custScaleX="61153" custScaleY="60640" custLinFactX="-3756" custLinFactNeighborX="-100000" custLinFactNeighborY="-40322"/>
      <dgm:spPr/>
    </dgm:pt>
    <dgm:pt modelId="{98D03C97-77A0-4C07-8959-29475911E98A}" type="pres">
      <dgm:prSet presAssocID="{01F6216F-DDAB-4B75-B06D-98D795E4CEB2}" presName="ParentText" presStyleLbl="node1" presStyleIdx="0" presStyleCnt="5" custLinFactX="-11400" custLinFactNeighborX="-100000" custLinFactNeighborY="-91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7B4D262-89D9-4476-B137-D3C1429D636C}" type="pres">
      <dgm:prSet presAssocID="{01F6216F-DDAB-4B75-B06D-98D795E4CEB2}" presName="ChildText" presStyleLbl="revTx" presStyleIdx="0" presStyleCnt="4" custScaleX="279501" custScaleY="142522" custLinFactNeighborX="54181" custLinFactNeighborY="1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CBC7B5A-ED4A-4D52-A53D-8C3ABA9244A7}" type="pres">
      <dgm:prSet presAssocID="{CB10BB05-4732-4D73-8CF9-C3D03DFDF6FC}" presName="sibTrans" presStyleCnt="0"/>
      <dgm:spPr/>
    </dgm:pt>
    <dgm:pt modelId="{9F70C98B-C7F7-4444-906F-DA11C79AE91D}" type="pres">
      <dgm:prSet presAssocID="{C6BC12C6-866C-46D1-A8B4-9800A8B5CDD7}" presName="composite" presStyleCnt="0"/>
      <dgm:spPr/>
    </dgm:pt>
    <dgm:pt modelId="{90456EA2-524B-4061-BBFC-74A0EF578514}" type="pres">
      <dgm:prSet presAssocID="{C6BC12C6-866C-46D1-A8B4-9800A8B5CDD7}" presName="bentUpArrow1" presStyleLbl="alignImgPlace1" presStyleIdx="1" presStyleCnt="4" custScaleX="61153" custScaleY="60640" custLinFactX="-100000" custLinFactNeighborX="-114486" custLinFactNeighborY="-47543"/>
      <dgm:spPr/>
    </dgm:pt>
    <dgm:pt modelId="{C9B73F80-0C7F-4C6C-B32A-F61D45710BA6}" type="pres">
      <dgm:prSet presAssocID="{C6BC12C6-866C-46D1-A8B4-9800A8B5CDD7}" presName="ParentText" presStyleLbl="node1" presStyleIdx="1" presStyleCnt="5" custLinFactX="-19824" custLinFactNeighborX="-100000" custLinFactNeighborY="-128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95BE9C4-2F4B-4B90-ABA4-A669193A6128}" type="pres">
      <dgm:prSet presAssocID="{C6BC12C6-866C-46D1-A8B4-9800A8B5CDD7}" presName="ChildText" presStyleLbl="revTx" presStyleIdx="1" presStyleCnt="4" custScaleX="279501" custScaleY="142522" custLinFactNeighborX="54181" custLinFactNeighborY="1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D8DA93F-C642-4FA4-89FB-007320F85AE3}" type="pres">
      <dgm:prSet presAssocID="{3628259E-9175-49FD-BAF7-7C36C2C803A4}" presName="sibTrans" presStyleCnt="0"/>
      <dgm:spPr/>
    </dgm:pt>
    <dgm:pt modelId="{C9219AAD-43E9-4CBE-BE3F-BDAA7E400845}" type="pres">
      <dgm:prSet presAssocID="{D64D1214-F99F-463B-BAD0-EBEC5DF45450}" presName="composite" presStyleCnt="0"/>
      <dgm:spPr/>
    </dgm:pt>
    <dgm:pt modelId="{1FCE0A06-4C03-4D92-8262-6FC755CD9BD7}" type="pres">
      <dgm:prSet presAssocID="{D64D1214-F99F-463B-BAD0-EBEC5DF45450}" presName="bentUpArrow1" presStyleLbl="alignImgPlace1" presStyleIdx="2" presStyleCnt="4" custScaleX="61153" custScaleY="60640" custLinFactX="-121301" custLinFactNeighborX="-200000" custLinFactNeighborY="-38044"/>
      <dgm:spPr/>
    </dgm:pt>
    <dgm:pt modelId="{2E75884F-F7ED-49AC-B9B1-E25955053085}" type="pres">
      <dgm:prSet presAssocID="{D64D1214-F99F-463B-BAD0-EBEC5DF45450}" presName="ParentText" presStyleLbl="node1" presStyleIdx="2" presStyleCnt="5" custLinFactX="-94240" custLinFactNeighborX="-100000" custLinFactNeighborY="-96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F86C978-3C56-4F6B-B6C4-405D848DF471}" type="pres">
      <dgm:prSet presAssocID="{D64D1214-F99F-463B-BAD0-EBEC5DF45450}" presName="ChildText" presStyleLbl="revTx" presStyleIdx="2" presStyleCnt="4" custScaleX="279501" custScaleY="142522" custLinFactNeighborX="54181" custLinFactNeighborY="18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34855C4-990B-438A-86E2-6661005D63D3}" type="pres">
      <dgm:prSet presAssocID="{CCBFA857-EE5A-49E5-A264-9146339AA074}" presName="sibTrans" presStyleCnt="0"/>
      <dgm:spPr/>
    </dgm:pt>
    <dgm:pt modelId="{7AC9F985-70FA-4E06-8116-5834E707DBBB}" type="pres">
      <dgm:prSet presAssocID="{B23A9A5B-7E23-472F-AB86-5CF8E4991C8A}" presName="composite" presStyleCnt="0"/>
      <dgm:spPr/>
    </dgm:pt>
    <dgm:pt modelId="{EA476CD0-6831-4100-8FD2-8214FC625666}" type="pres">
      <dgm:prSet presAssocID="{B23A9A5B-7E23-472F-AB86-5CF8E4991C8A}" presName="bentUpArrow1" presStyleLbl="alignImgPlace1" presStyleIdx="3" presStyleCnt="4" custScaleX="61153" custScaleY="60640" custLinFactX="-200000" custLinFactNeighborX="-223524" custLinFactNeighborY="-33395"/>
      <dgm:spPr/>
    </dgm:pt>
    <dgm:pt modelId="{D908935E-117A-462F-AF9A-F4CE56F972F4}" type="pres">
      <dgm:prSet presAssocID="{B23A9A5B-7E23-472F-AB86-5CF8E4991C8A}" presName="ParentText" presStyleLbl="node1" presStyleIdx="3" presStyleCnt="5" custLinFactX="-100000" custLinFactNeighborX="-162967" custLinFactNeighborY="-51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A0CD605-9D13-45F0-8495-F5534C7AE7DE}" type="pres">
      <dgm:prSet presAssocID="{B23A9A5B-7E23-472F-AB86-5CF8E4991C8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8D6D7CB-4DD3-4914-957D-D987D26B67FA}" type="pres">
      <dgm:prSet presAssocID="{CEF5D242-5DA2-4CF6-BE4D-17792C34441A}" presName="sibTrans" presStyleCnt="0"/>
      <dgm:spPr/>
    </dgm:pt>
    <dgm:pt modelId="{29E74BEF-BACB-41DC-BFA5-9F266D084676}" type="pres">
      <dgm:prSet presAssocID="{B7ABB57D-20D3-49B3-BC1E-6D0C7EBC51CE}" presName="composite" presStyleCnt="0"/>
      <dgm:spPr/>
    </dgm:pt>
    <dgm:pt modelId="{5C74775F-D888-43B7-A879-4A3DC193989C}" type="pres">
      <dgm:prSet presAssocID="{B7ABB57D-20D3-49B3-BC1E-6D0C7EBC51CE}" presName="ParentText" presStyleLbl="node1" presStyleIdx="4" presStyleCnt="5" custLinFactX="-132560" custLinFactNeighborX="-200000" custLinFactNeighborY="-15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4F99B1C7-37B5-4845-A747-A56AAFF031FD}" type="presOf" srcId="{01F6216F-DDAB-4B75-B06D-98D795E4CEB2}" destId="{98D03C97-77A0-4C07-8959-29475911E98A}" srcOrd="0" destOrd="0" presId="urn:microsoft.com/office/officeart/2005/8/layout/StepDownProcess"/>
    <dgm:cxn modelId="{1776DC01-0BE6-4D99-966A-0E8CEB777505}" srcId="{6D9BC319-BF54-440C-A91B-9F578C29C1C9}" destId="{B7ABB57D-20D3-49B3-BC1E-6D0C7EBC51CE}" srcOrd="4" destOrd="0" parTransId="{0D44FA9C-065E-48BE-ABA9-14A52DF000AA}" sibTransId="{08E3F8E3-02C7-447A-B73C-A2ED85E77D25}"/>
    <dgm:cxn modelId="{F6B84CAD-E55F-4B7D-9D81-1B981173D15B}" type="presOf" srcId="{0FC25E2E-DD71-40DD-BAA5-F5E025539062}" destId="{27B4D262-89D9-4476-B137-D3C1429D636C}" srcOrd="0" destOrd="0" presId="urn:microsoft.com/office/officeart/2005/8/layout/StepDownProcess"/>
    <dgm:cxn modelId="{BF4106C8-F26B-40B1-8BC2-0287BA3E0DEE}" srcId="{D64D1214-F99F-463B-BAD0-EBEC5DF45450}" destId="{CA64FA56-3657-4486-AA7C-CB6EE7F7D2E3}" srcOrd="0" destOrd="0" parTransId="{DCD2080E-0A1D-4B93-BE6B-2CF954ECCF22}" sibTransId="{F821FA7C-3DDB-414E-8B08-471A763C0C55}"/>
    <dgm:cxn modelId="{607E5622-8BC0-4D16-9599-477E7267F233}" type="presOf" srcId="{B7ABB57D-20D3-49B3-BC1E-6D0C7EBC51CE}" destId="{5C74775F-D888-43B7-A879-4A3DC193989C}" srcOrd="0" destOrd="0" presId="urn:microsoft.com/office/officeart/2005/8/layout/StepDownProcess"/>
    <dgm:cxn modelId="{CF5E794B-FD6E-49BD-8A69-DC448930A8A2}" srcId="{B23A9A5B-7E23-472F-AB86-5CF8E4991C8A}" destId="{012A8D62-FB44-4F98-B8AC-F9753A6D447E}" srcOrd="0" destOrd="0" parTransId="{1A3E6F1B-0CE6-4F87-A395-E2984457236D}" sibTransId="{F00686D0-1CA0-416D-B32A-D7D148BB94AA}"/>
    <dgm:cxn modelId="{9D1615FB-1B91-4AC7-9D20-C5A180316955}" type="presOf" srcId="{012A8D62-FB44-4F98-B8AC-F9753A6D447E}" destId="{5A0CD605-9D13-45F0-8495-F5534C7AE7DE}" srcOrd="0" destOrd="0" presId="urn:microsoft.com/office/officeart/2005/8/layout/StepDownProcess"/>
    <dgm:cxn modelId="{95CC5419-B3D4-442C-89CF-0D81A08C8FDD}" srcId="{6D9BC319-BF54-440C-A91B-9F578C29C1C9}" destId="{B23A9A5B-7E23-472F-AB86-5CF8E4991C8A}" srcOrd="3" destOrd="0" parTransId="{1EEC638A-3341-45B2-B0CF-0D74849BA3C5}" sibTransId="{CEF5D242-5DA2-4CF6-BE4D-17792C34441A}"/>
    <dgm:cxn modelId="{FDCAA9D8-4B81-44AA-A8E6-A564210A2AB3}" type="presOf" srcId="{66EEC57F-6413-4E33-8D85-8461E6A16F59}" destId="{D95BE9C4-2F4B-4B90-ABA4-A669193A6128}" srcOrd="0" destOrd="0" presId="urn:microsoft.com/office/officeart/2005/8/layout/StepDownProcess"/>
    <dgm:cxn modelId="{44BBAA9C-695B-4857-9171-1CAA42674EB2}" srcId="{C6BC12C6-866C-46D1-A8B4-9800A8B5CDD7}" destId="{66EEC57F-6413-4E33-8D85-8461E6A16F59}" srcOrd="0" destOrd="0" parTransId="{514E93D7-BD25-42B3-9353-8DB58BF4FE74}" sibTransId="{730E58DD-51FB-4E89-82FF-944FD1286233}"/>
    <dgm:cxn modelId="{C742ED80-67B2-46C6-B589-1D04FF6B7536}" srcId="{6D9BC319-BF54-440C-A91B-9F578C29C1C9}" destId="{C6BC12C6-866C-46D1-A8B4-9800A8B5CDD7}" srcOrd="1" destOrd="0" parTransId="{96B116DF-85BC-404A-8B33-E1FAEFDFA512}" sibTransId="{3628259E-9175-49FD-BAF7-7C36C2C803A4}"/>
    <dgm:cxn modelId="{96DCD1A4-0A76-4780-AEAD-52348AB1D231}" type="presOf" srcId="{C6BC12C6-866C-46D1-A8B4-9800A8B5CDD7}" destId="{C9B73F80-0C7F-4C6C-B32A-F61D45710BA6}" srcOrd="0" destOrd="0" presId="urn:microsoft.com/office/officeart/2005/8/layout/StepDownProcess"/>
    <dgm:cxn modelId="{2B0AD12F-78D7-41FA-9A75-09ABE67950AC}" type="presOf" srcId="{D64D1214-F99F-463B-BAD0-EBEC5DF45450}" destId="{2E75884F-F7ED-49AC-B9B1-E25955053085}" srcOrd="0" destOrd="0" presId="urn:microsoft.com/office/officeart/2005/8/layout/StepDownProcess"/>
    <dgm:cxn modelId="{89B34F68-729D-4FAC-9036-85A8D4571A00}" srcId="{6D9BC319-BF54-440C-A91B-9F578C29C1C9}" destId="{D64D1214-F99F-463B-BAD0-EBEC5DF45450}" srcOrd="2" destOrd="0" parTransId="{1D89A07E-F204-4989-AED9-00C8EA53E284}" sibTransId="{CCBFA857-EE5A-49E5-A264-9146339AA074}"/>
    <dgm:cxn modelId="{32AC0078-43F7-4C34-A776-E967C92B1B7B}" type="presOf" srcId="{CA64FA56-3657-4486-AA7C-CB6EE7F7D2E3}" destId="{3F86C978-3C56-4F6B-B6C4-405D848DF471}" srcOrd="0" destOrd="0" presId="urn:microsoft.com/office/officeart/2005/8/layout/StepDownProcess"/>
    <dgm:cxn modelId="{A441AF07-333F-4C6E-A6AB-07FDD8477534}" type="presOf" srcId="{6D9BC319-BF54-440C-A91B-9F578C29C1C9}" destId="{66231DEC-0BE7-4F21-9A17-7531AC7EBAF5}" srcOrd="0" destOrd="0" presId="urn:microsoft.com/office/officeart/2005/8/layout/StepDownProcess"/>
    <dgm:cxn modelId="{19C3BE09-B352-4745-83C6-92767EABA091}" type="presOf" srcId="{B23A9A5B-7E23-472F-AB86-5CF8E4991C8A}" destId="{D908935E-117A-462F-AF9A-F4CE56F972F4}" srcOrd="0" destOrd="0" presId="urn:microsoft.com/office/officeart/2005/8/layout/StepDownProcess"/>
    <dgm:cxn modelId="{1A2EF251-09F7-4C2A-9E3C-7053E7C3E60D}" srcId="{01F6216F-DDAB-4B75-B06D-98D795E4CEB2}" destId="{0FC25E2E-DD71-40DD-BAA5-F5E025539062}" srcOrd="0" destOrd="0" parTransId="{428CC02D-01F5-4B31-9742-E94EF6AA6A64}" sibTransId="{19C35652-776E-43D4-AB25-D61B99D54DDB}"/>
    <dgm:cxn modelId="{2FA72312-D711-485B-AFBD-E6D82FFE8798}" srcId="{6D9BC319-BF54-440C-A91B-9F578C29C1C9}" destId="{01F6216F-DDAB-4B75-B06D-98D795E4CEB2}" srcOrd="0" destOrd="0" parTransId="{43565F23-8084-4B60-A9DB-DE41C4059744}" sibTransId="{CB10BB05-4732-4D73-8CF9-C3D03DFDF6FC}"/>
    <dgm:cxn modelId="{454D2BBA-A4E9-4DBA-8BB4-2676CFC4DAD2}" type="presParOf" srcId="{66231DEC-0BE7-4F21-9A17-7531AC7EBAF5}" destId="{BEC35D2D-0CA3-4BBA-B81F-85A7A8485AD7}" srcOrd="0" destOrd="0" presId="urn:microsoft.com/office/officeart/2005/8/layout/StepDownProcess"/>
    <dgm:cxn modelId="{88C913C6-1A9A-47A0-99AA-51978D906F2A}" type="presParOf" srcId="{BEC35D2D-0CA3-4BBA-B81F-85A7A8485AD7}" destId="{460C9B33-9C22-4FCF-88B5-B78AC7884D1C}" srcOrd="0" destOrd="0" presId="urn:microsoft.com/office/officeart/2005/8/layout/StepDownProcess"/>
    <dgm:cxn modelId="{BF33D168-4BEA-4BB7-B63E-045077279160}" type="presParOf" srcId="{BEC35D2D-0CA3-4BBA-B81F-85A7A8485AD7}" destId="{98D03C97-77A0-4C07-8959-29475911E98A}" srcOrd="1" destOrd="0" presId="urn:microsoft.com/office/officeart/2005/8/layout/StepDownProcess"/>
    <dgm:cxn modelId="{018F1DAA-ACCD-4857-8F42-6FE1870F60D8}" type="presParOf" srcId="{BEC35D2D-0CA3-4BBA-B81F-85A7A8485AD7}" destId="{27B4D262-89D9-4476-B137-D3C1429D636C}" srcOrd="2" destOrd="0" presId="urn:microsoft.com/office/officeart/2005/8/layout/StepDownProcess"/>
    <dgm:cxn modelId="{C35A1E9A-D5C8-439C-9458-4EF6718994BB}" type="presParOf" srcId="{66231DEC-0BE7-4F21-9A17-7531AC7EBAF5}" destId="{6CBC7B5A-ED4A-4D52-A53D-8C3ABA9244A7}" srcOrd="1" destOrd="0" presId="urn:microsoft.com/office/officeart/2005/8/layout/StepDownProcess"/>
    <dgm:cxn modelId="{C49593B8-B380-4792-A055-08156953AC9B}" type="presParOf" srcId="{66231DEC-0BE7-4F21-9A17-7531AC7EBAF5}" destId="{9F70C98B-C7F7-4444-906F-DA11C79AE91D}" srcOrd="2" destOrd="0" presId="urn:microsoft.com/office/officeart/2005/8/layout/StepDownProcess"/>
    <dgm:cxn modelId="{7E9AE5B0-67CC-43E6-A504-C4A21AB55423}" type="presParOf" srcId="{9F70C98B-C7F7-4444-906F-DA11C79AE91D}" destId="{90456EA2-524B-4061-BBFC-74A0EF578514}" srcOrd="0" destOrd="0" presId="urn:microsoft.com/office/officeart/2005/8/layout/StepDownProcess"/>
    <dgm:cxn modelId="{85EFDF3E-0F2F-4D39-8DBA-20A4BB479306}" type="presParOf" srcId="{9F70C98B-C7F7-4444-906F-DA11C79AE91D}" destId="{C9B73F80-0C7F-4C6C-B32A-F61D45710BA6}" srcOrd="1" destOrd="0" presId="urn:microsoft.com/office/officeart/2005/8/layout/StepDownProcess"/>
    <dgm:cxn modelId="{2CF71EDB-56A0-40FF-BE0F-A5BE11A04DF8}" type="presParOf" srcId="{9F70C98B-C7F7-4444-906F-DA11C79AE91D}" destId="{D95BE9C4-2F4B-4B90-ABA4-A669193A6128}" srcOrd="2" destOrd="0" presId="urn:microsoft.com/office/officeart/2005/8/layout/StepDownProcess"/>
    <dgm:cxn modelId="{53905E3F-9E1B-4CC5-94B6-66D0F75DF62D}" type="presParOf" srcId="{66231DEC-0BE7-4F21-9A17-7531AC7EBAF5}" destId="{1D8DA93F-C642-4FA4-89FB-007320F85AE3}" srcOrd="3" destOrd="0" presId="urn:microsoft.com/office/officeart/2005/8/layout/StepDownProcess"/>
    <dgm:cxn modelId="{D150B251-4D18-49A6-8646-8010203036B4}" type="presParOf" srcId="{66231DEC-0BE7-4F21-9A17-7531AC7EBAF5}" destId="{C9219AAD-43E9-4CBE-BE3F-BDAA7E400845}" srcOrd="4" destOrd="0" presId="urn:microsoft.com/office/officeart/2005/8/layout/StepDownProcess"/>
    <dgm:cxn modelId="{52525577-B8AE-44DE-A022-06B1DCE94418}" type="presParOf" srcId="{C9219AAD-43E9-4CBE-BE3F-BDAA7E400845}" destId="{1FCE0A06-4C03-4D92-8262-6FC755CD9BD7}" srcOrd="0" destOrd="0" presId="urn:microsoft.com/office/officeart/2005/8/layout/StepDownProcess"/>
    <dgm:cxn modelId="{1BE0CA4C-850C-4085-9E41-66C6D6DA3332}" type="presParOf" srcId="{C9219AAD-43E9-4CBE-BE3F-BDAA7E400845}" destId="{2E75884F-F7ED-49AC-B9B1-E25955053085}" srcOrd="1" destOrd="0" presId="urn:microsoft.com/office/officeart/2005/8/layout/StepDownProcess"/>
    <dgm:cxn modelId="{C7CB945B-86D5-4BB5-BB3A-E94DFF9B8F96}" type="presParOf" srcId="{C9219AAD-43E9-4CBE-BE3F-BDAA7E400845}" destId="{3F86C978-3C56-4F6B-B6C4-405D848DF471}" srcOrd="2" destOrd="0" presId="urn:microsoft.com/office/officeart/2005/8/layout/StepDownProcess"/>
    <dgm:cxn modelId="{36E12DE2-91D6-4B82-BE30-378500ABC2EB}" type="presParOf" srcId="{66231DEC-0BE7-4F21-9A17-7531AC7EBAF5}" destId="{634855C4-990B-438A-86E2-6661005D63D3}" srcOrd="5" destOrd="0" presId="urn:microsoft.com/office/officeart/2005/8/layout/StepDownProcess"/>
    <dgm:cxn modelId="{A3AD6EB9-BBF6-47F9-B9E3-9BB659C8C25E}" type="presParOf" srcId="{66231DEC-0BE7-4F21-9A17-7531AC7EBAF5}" destId="{7AC9F985-70FA-4E06-8116-5834E707DBBB}" srcOrd="6" destOrd="0" presId="urn:microsoft.com/office/officeart/2005/8/layout/StepDownProcess"/>
    <dgm:cxn modelId="{DC39466F-C863-4CDF-B5EF-81273375CB93}" type="presParOf" srcId="{7AC9F985-70FA-4E06-8116-5834E707DBBB}" destId="{EA476CD0-6831-4100-8FD2-8214FC625666}" srcOrd="0" destOrd="0" presId="urn:microsoft.com/office/officeart/2005/8/layout/StepDownProcess"/>
    <dgm:cxn modelId="{86E8764A-676E-40D3-9A09-B8601F66B3CD}" type="presParOf" srcId="{7AC9F985-70FA-4E06-8116-5834E707DBBB}" destId="{D908935E-117A-462F-AF9A-F4CE56F972F4}" srcOrd="1" destOrd="0" presId="urn:microsoft.com/office/officeart/2005/8/layout/StepDownProcess"/>
    <dgm:cxn modelId="{335629B1-CC4B-43DA-95E3-7E5F97C0BBFA}" type="presParOf" srcId="{7AC9F985-70FA-4E06-8116-5834E707DBBB}" destId="{5A0CD605-9D13-45F0-8495-F5534C7AE7DE}" srcOrd="2" destOrd="0" presId="urn:microsoft.com/office/officeart/2005/8/layout/StepDownProcess"/>
    <dgm:cxn modelId="{1B1AC400-60DE-43BB-A99B-7485405695EE}" type="presParOf" srcId="{66231DEC-0BE7-4F21-9A17-7531AC7EBAF5}" destId="{38D6D7CB-4DD3-4914-957D-D987D26B67FA}" srcOrd="7" destOrd="0" presId="urn:microsoft.com/office/officeart/2005/8/layout/StepDownProcess"/>
    <dgm:cxn modelId="{3DCABBC0-35A4-415F-A9FD-7019C3553502}" type="presParOf" srcId="{66231DEC-0BE7-4F21-9A17-7531AC7EBAF5}" destId="{29E74BEF-BACB-41DC-BFA5-9F266D084676}" srcOrd="8" destOrd="0" presId="urn:microsoft.com/office/officeart/2005/8/layout/StepDownProcess"/>
    <dgm:cxn modelId="{7644A256-C6D4-4C2B-AF78-7B638F55FC1D}" type="presParOf" srcId="{29E74BEF-BACB-41DC-BFA5-9F266D084676}" destId="{5C74775F-D888-43B7-A879-4A3DC193989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818A84-F71F-4600-9CA2-B2954FA1982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519FC5A1-1362-4476-8240-42998A7D0A28}">
      <dgm:prSet phldrT="[Text]" custT="1"/>
      <dgm:spPr/>
      <dgm:t>
        <a:bodyPr/>
        <a:lstStyle/>
        <a:p>
          <a:pPr algn="ctr"/>
          <a:r>
            <a:rPr lang="de-AT" sz="2400" dirty="0" smtClean="0"/>
            <a:t>Gesetzgebungsbefugnis </a:t>
          </a:r>
        </a:p>
        <a:p>
          <a:pPr algn="ctr"/>
          <a:r>
            <a:rPr lang="de-AT" sz="1400" dirty="0" smtClean="0"/>
            <a:t>gemeinsam mit dem Rat</a:t>
          </a:r>
          <a:endParaRPr lang="de-AT" sz="1400" dirty="0"/>
        </a:p>
      </dgm:t>
    </dgm:pt>
    <dgm:pt modelId="{26BCA976-224B-4C44-9DDC-840A8940769B}" type="parTrans" cxnId="{24213A34-6F97-4548-B246-BF4D5B179692}">
      <dgm:prSet/>
      <dgm:spPr/>
      <dgm:t>
        <a:bodyPr/>
        <a:lstStyle/>
        <a:p>
          <a:endParaRPr lang="de-AT"/>
        </a:p>
      </dgm:t>
    </dgm:pt>
    <dgm:pt modelId="{03726CE8-5972-4BD5-A52B-3E8A26A91D94}" type="sibTrans" cxnId="{24213A34-6F97-4548-B246-BF4D5B179692}">
      <dgm:prSet/>
      <dgm:spPr/>
      <dgm:t>
        <a:bodyPr/>
        <a:lstStyle/>
        <a:p>
          <a:endParaRPr lang="de-AT"/>
        </a:p>
      </dgm:t>
    </dgm:pt>
    <dgm:pt modelId="{C6C1AE8B-F6E7-439D-B58C-9EE7D92D161F}">
      <dgm:prSet custT="1"/>
      <dgm:spPr/>
      <dgm:t>
        <a:bodyPr/>
        <a:lstStyle/>
        <a:p>
          <a:endParaRPr lang="de-AT" sz="1400" dirty="0"/>
        </a:p>
      </dgm:t>
    </dgm:pt>
    <dgm:pt modelId="{BC667FC5-F688-4A39-9F60-EB1E82B0266C}" type="parTrans" cxnId="{5A29F7C3-FF88-410A-B73B-E8B7F3F7ABF7}">
      <dgm:prSet/>
      <dgm:spPr/>
      <dgm:t>
        <a:bodyPr/>
        <a:lstStyle/>
        <a:p>
          <a:endParaRPr lang="de-AT"/>
        </a:p>
      </dgm:t>
    </dgm:pt>
    <dgm:pt modelId="{A8C0384F-3EA8-4DA2-B1E8-B8C3C8DD7B59}" type="sibTrans" cxnId="{5A29F7C3-FF88-410A-B73B-E8B7F3F7ABF7}">
      <dgm:prSet/>
      <dgm:spPr/>
      <dgm:t>
        <a:bodyPr/>
        <a:lstStyle/>
        <a:p>
          <a:endParaRPr lang="de-AT"/>
        </a:p>
      </dgm:t>
    </dgm:pt>
    <dgm:pt modelId="{F2188115-D602-473E-837E-948A98245532}">
      <dgm:prSet custT="1"/>
      <dgm:spPr/>
      <dgm:t>
        <a:bodyPr/>
        <a:lstStyle/>
        <a:p>
          <a:endParaRPr lang="de-AT" sz="1400" dirty="0"/>
        </a:p>
      </dgm:t>
    </dgm:pt>
    <dgm:pt modelId="{9DEC5F70-14A0-4302-909E-C859B2B594C4}" type="parTrans" cxnId="{AED83E4F-4A24-42B5-B848-9D27ED66A625}">
      <dgm:prSet/>
      <dgm:spPr/>
      <dgm:t>
        <a:bodyPr/>
        <a:lstStyle/>
        <a:p>
          <a:endParaRPr lang="de-AT"/>
        </a:p>
      </dgm:t>
    </dgm:pt>
    <dgm:pt modelId="{24EBC6A9-391B-479C-96F6-73DDD63E6DB1}" type="sibTrans" cxnId="{AED83E4F-4A24-42B5-B848-9D27ED66A625}">
      <dgm:prSet/>
      <dgm:spPr/>
      <dgm:t>
        <a:bodyPr/>
        <a:lstStyle/>
        <a:p>
          <a:endParaRPr lang="de-AT"/>
        </a:p>
      </dgm:t>
    </dgm:pt>
    <dgm:pt modelId="{423B2010-F264-4D0A-8B7F-FB99432158A2}">
      <dgm:prSet phldrT="[Text]" custT="1"/>
      <dgm:spPr/>
      <dgm:t>
        <a:bodyPr/>
        <a:lstStyle/>
        <a:p>
          <a:pPr algn="ctr"/>
          <a:r>
            <a:rPr lang="de-AT" sz="2400" dirty="0" smtClean="0"/>
            <a:t>Haushaltsbefugnis &amp; -kontrolle </a:t>
          </a:r>
        </a:p>
        <a:p>
          <a:pPr algn="ctr"/>
          <a:r>
            <a:rPr lang="de-AT" sz="1400" dirty="0" smtClean="0"/>
            <a:t>gemeinsam mit dem Rat</a:t>
          </a:r>
          <a:endParaRPr lang="de-AT" sz="1400" dirty="0"/>
        </a:p>
      </dgm:t>
    </dgm:pt>
    <dgm:pt modelId="{E460CFFC-58DF-4930-9CE7-523E5F97E5E8}" type="parTrans" cxnId="{170B78E6-1ABD-48AA-AE0A-0B85F50E48BA}">
      <dgm:prSet/>
      <dgm:spPr/>
      <dgm:t>
        <a:bodyPr/>
        <a:lstStyle/>
        <a:p>
          <a:endParaRPr lang="de-AT"/>
        </a:p>
      </dgm:t>
    </dgm:pt>
    <dgm:pt modelId="{DAEE7466-740E-470D-AF9B-9CE71E18DB60}" type="sibTrans" cxnId="{170B78E6-1ABD-48AA-AE0A-0B85F50E48BA}">
      <dgm:prSet/>
      <dgm:spPr/>
      <dgm:t>
        <a:bodyPr/>
        <a:lstStyle/>
        <a:p>
          <a:endParaRPr lang="de-AT"/>
        </a:p>
      </dgm:t>
    </dgm:pt>
    <dgm:pt modelId="{3574C298-1C56-45E3-B461-BE138DE2A5AA}">
      <dgm:prSet custT="1"/>
      <dgm:spPr/>
      <dgm:t>
        <a:bodyPr/>
        <a:lstStyle/>
        <a:p>
          <a:pPr algn="ctr"/>
          <a:r>
            <a:rPr lang="de-AT" sz="2400" dirty="0" smtClean="0"/>
            <a:t>Demokratische Kontrolle</a:t>
          </a:r>
          <a:endParaRPr lang="de-AT" sz="2400" dirty="0"/>
        </a:p>
      </dgm:t>
    </dgm:pt>
    <dgm:pt modelId="{615AD653-3D6A-4AD2-BBBC-F61FA576A2B8}" type="parTrans" cxnId="{72C147B8-9251-4DF9-92F9-DA2F47403B78}">
      <dgm:prSet/>
      <dgm:spPr/>
      <dgm:t>
        <a:bodyPr/>
        <a:lstStyle/>
        <a:p>
          <a:endParaRPr lang="de-AT"/>
        </a:p>
      </dgm:t>
    </dgm:pt>
    <dgm:pt modelId="{BCA0CC8B-5EF6-4CC9-AB66-C958A8B0A960}" type="sibTrans" cxnId="{72C147B8-9251-4DF9-92F9-DA2F47403B78}">
      <dgm:prSet/>
      <dgm:spPr/>
      <dgm:t>
        <a:bodyPr/>
        <a:lstStyle/>
        <a:p>
          <a:endParaRPr lang="de-AT"/>
        </a:p>
      </dgm:t>
    </dgm:pt>
    <dgm:pt modelId="{A38AC97E-BDD3-4966-AD1C-B8D107F5C687}">
      <dgm:prSet phldrT="[Text]" custT="1"/>
      <dgm:spPr/>
      <dgm:t>
        <a:bodyPr/>
        <a:lstStyle/>
        <a:p>
          <a:endParaRPr lang="de-AT" sz="1400" dirty="0"/>
        </a:p>
      </dgm:t>
    </dgm:pt>
    <dgm:pt modelId="{6A756157-31A8-43A5-B7E8-844C4A32EA6F}" type="sibTrans" cxnId="{4E35265B-00BC-45F3-BED8-E89EA6F5F3E2}">
      <dgm:prSet/>
      <dgm:spPr/>
      <dgm:t>
        <a:bodyPr/>
        <a:lstStyle/>
        <a:p>
          <a:endParaRPr lang="de-AT"/>
        </a:p>
      </dgm:t>
    </dgm:pt>
    <dgm:pt modelId="{06A820D0-D5C6-4C6E-A339-4978CEA13417}" type="parTrans" cxnId="{4E35265B-00BC-45F3-BED8-E89EA6F5F3E2}">
      <dgm:prSet/>
      <dgm:spPr/>
      <dgm:t>
        <a:bodyPr/>
        <a:lstStyle/>
        <a:p>
          <a:endParaRPr lang="de-AT"/>
        </a:p>
      </dgm:t>
    </dgm:pt>
    <dgm:pt modelId="{02C5157D-E54E-4A58-8F8F-6971DA3FC507}" type="pres">
      <dgm:prSet presAssocID="{E0818A84-F71F-4600-9CA2-B2954FA198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B24FC37D-6326-4CCC-A97E-A4A48330039E}" type="pres">
      <dgm:prSet presAssocID="{519FC5A1-1362-4476-8240-42998A7D0A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2D92959-04CE-40B0-976B-98A5B2C3EAA8}" type="pres">
      <dgm:prSet presAssocID="{519FC5A1-1362-4476-8240-42998A7D0A2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8B2CBC0-81AC-46A4-A638-5411C60B817F}" type="pres">
      <dgm:prSet presAssocID="{423B2010-F264-4D0A-8B7F-FB99432158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3B0E505-B5D6-4892-9CDD-5DBF53AD62EB}" type="pres">
      <dgm:prSet presAssocID="{423B2010-F264-4D0A-8B7F-FB99432158A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06D9D00-CA84-48E7-AF0C-DEAC222CAF54}" type="pres">
      <dgm:prSet presAssocID="{3574C298-1C56-45E3-B461-BE138DE2A5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6831A18-A81E-4992-9207-BBEE6D398D37}" type="pres">
      <dgm:prSet presAssocID="{3574C298-1C56-45E3-B461-BE138DE2A5A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F12BB368-CD7B-4AE5-9D69-C14D168A9772}" type="presOf" srcId="{423B2010-F264-4D0A-8B7F-FB99432158A2}" destId="{08B2CBC0-81AC-46A4-A638-5411C60B817F}" srcOrd="0" destOrd="0" presId="urn:microsoft.com/office/officeart/2005/8/layout/vList2"/>
    <dgm:cxn modelId="{D68E7B07-430F-462F-AEC7-858889C2440D}" type="presOf" srcId="{C6C1AE8B-F6E7-439D-B58C-9EE7D92D161F}" destId="{B3B0E505-B5D6-4892-9CDD-5DBF53AD62EB}" srcOrd="0" destOrd="0" presId="urn:microsoft.com/office/officeart/2005/8/layout/vList2"/>
    <dgm:cxn modelId="{4E35265B-00BC-45F3-BED8-E89EA6F5F3E2}" srcId="{519FC5A1-1362-4476-8240-42998A7D0A28}" destId="{A38AC97E-BDD3-4966-AD1C-B8D107F5C687}" srcOrd="0" destOrd="0" parTransId="{06A820D0-D5C6-4C6E-A339-4978CEA13417}" sibTransId="{6A756157-31A8-43A5-B7E8-844C4A32EA6F}"/>
    <dgm:cxn modelId="{24213A34-6F97-4548-B246-BF4D5B179692}" srcId="{E0818A84-F71F-4600-9CA2-B2954FA19823}" destId="{519FC5A1-1362-4476-8240-42998A7D0A28}" srcOrd="0" destOrd="0" parTransId="{26BCA976-224B-4C44-9DDC-840A8940769B}" sibTransId="{03726CE8-5972-4BD5-A52B-3E8A26A91D94}"/>
    <dgm:cxn modelId="{72C147B8-9251-4DF9-92F9-DA2F47403B78}" srcId="{E0818A84-F71F-4600-9CA2-B2954FA19823}" destId="{3574C298-1C56-45E3-B461-BE138DE2A5AA}" srcOrd="2" destOrd="0" parTransId="{615AD653-3D6A-4AD2-BBBC-F61FA576A2B8}" sibTransId="{BCA0CC8B-5EF6-4CC9-AB66-C958A8B0A960}"/>
    <dgm:cxn modelId="{AED83E4F-4A24-42B5-B848-9D27ED66A625}" srcId="{3574C298-1C56-45E3-B461-BE138DE2A5AA}" destId="{F2188115-D602-473E-837E-948A98245532}" srcOrd="0" destOrd="0" parTransId="{9DEC5F70-14A0-4302-909E-C859B2B594C4}" sibTransId="{24EBC6A9-391B-479C-96F6-73DDD63E6DB1}"/>
    <dgm:cxn modelId="{AD56B021-8CF3-43AC-8793-440F47543EEE}" type="presOf" srcId="{3574C298-1C56-45E3-B461-BE138DE2A5AA}" destId="{C06D9D00-CA84-48E7-AF0C-DEAC222CAF54}" srcOrd="0" destOrd="0" presId="urn:microsoft.com/office/officeart/2005/8/layout/vList2"/>
    <dgm:cxn modelId="{3EEBBF53-1FB7-4D5D-A747-F935C3AE9012}" type="presOf" srcId="{A38AC97E-BDD3-4966-AD1C-B8D107F5C687}" destId="{92D92959-04CE-40B0-976B-98A5B2C3EAA8}" srcOrd="0" destOrd="0" presId="urn:microsoft.com/office/officeart/2005/8/layout/vList2"/>
    <dgm:cxn modelId="{A31F051D-F2BE-477D-9A6B-EFAABEBF8FF4}" type="presOf" srcId="{E0818A84-F71F-4600-9CA2-B2954FA19823}" destId="{02C5157D-E54E-4A58-8F8F-6971DA3FC507}" srcOrd="0" destOrd="0" presId="urn:microsoft.com/office/officeart/2005/8/layout/vList2"/>
    <dgm:cxn modelId="{5A29F7C3-FF88-410A-B73B-E8B7F3F7ABF7}" srcId="{423B2010-F264-4D0A-8B7F-FB99432158A2}" destId="{C6C1AE8B-F6E7-439D-B58C-9EE7D92D161F}" srcOrd="0" destOrd="0" parTransId="{BC667FC5-F688-4A39-9F60-EB1E82B0266C}" sibTransId="{A8C0384F-3EA8-4DA2-B1E8-B8C3C8DD7B59}"/>
    <dgm:cxn modelId="{170B78E6-1ABD-48AA-AE0A-0B85F50E48BA}" srcId="{E0818A84-F71F-4600-9CA2-B2954FA19823}" destId="{423B2010-F264-4D0A-8B7F-FB99432158A2}" srcOrd="1" destOrd="0" parTransId="{E460CFFC-58DF-4930-9CE7-523E5F97E5E8}" sibTransId="{DAEE7466-740E-470D-AF9B-9CE71E18DB60}"/>
    <dgm:cxn modelId="{71BDE1DB-7994-4564-9CDD-38F920D3FCD0}" type="presOf" srcId="{F2188115-D602-473E-837E-948A98245532}" destId="{D6831A18-A81E-4992-9207-BBEE6D398D37}" srcOrd="0" destOrd="0" presId="urn:microsoft.com/office/officeart/2005/8/layout/vList2"/>
    <dgm:cxn modelId="{4784D487-8526-4F9D-B9CB-6EBA8A28C241}" type="presOf" srcId="{519FC5A1-1362-4476-8240-42998A7D0A28}" destId="{B24FC37D-6326-4CCC-A97E-A4A48330039E}" srcOrd="0" destOrd="0" presId="urn:microsoft.com/office/officeart/2005/8/layout/vList2"/>
    <dgm:cxn modelId="{A75220D2-5B50-4ED8-BE50-63D28E182EC5}" type="presParOf" srcId="{02C5157D-E54E-4A58-8F8F-6971DA3FC507}" destId="{B24FC37D-6326-4CCC-A97E-A4A48330039E}" srcOrd="0" destOrd="0" presId="urn:microsoft.com/office/officeart/2005/8/layout/vList2"/>
    <dgm:cxn modelId="{9F84C179-ED4A-46AF-A2EE-AE5D8155D53F}" type="presParOf" srcId="{02C5157D-E54E-4A58-8F8F-6971DA3FC507}" destId="{92D92959-04CE-40B0-976B-98A5B2C3EAA8}" srcOrd="1" destOrd="0" presId="urn:microsoft.com/office/officeart/2005/8/layout/vList2"/>
    <dgm:cxn modelId="{C555E993-E20C-44C1-A6A1-AB7186E66402}" type="presParOf" srcId="{02C5157D-E54E-4A58-8F8F-6971DA3FC507}" destId="{08B2CBC0-81AC-46A4-A638-5411C60B817F}" srcOrd="2" destOrd="0" presId="urn:microsoft.com/office/officeart/2005/8/layout/vList2"/>
    <dgm:cxn modelId="{0D178901-6A16-42B8-9CEE-3B2FE0D37FEE}" type="presParOf" srcId="{02C5157D-E54E-4A58-8F8F-6971DA3FC507}" destId="{B3B0E505-B5D6-4892-9CDD-5DBF53AD62EB}" srcOrd="3" destOrd="0" presId="urn:microsoft.com/office/officeart/2005/8/layout/vList2"/>
    <dgm:cxn modelId="{DD1AB53F-BA09-4C80-8693-599614B0621B}" type="presParOf" srcId="{02C5157D-E54E-4A58-8F8F-6971DA3FC507}" destId="{C06D9D00-CA84-48E7-AF0C-DEAC222CAF54}" srcOrd="4" destOrd="0" presId="urn:microsoft.com/office/officeart/2005/8/layout/vList2"/>
    <dgm:cxn modelId="{CC01588D-88BC-4DCF-BE11-467BC2035AF5}" type="presParOf" srcId="{02C5157D-E54E-4A58-8F8F-6971DA3FC507}" destId="{D6831A18-A81E-4992-9207-BBEE6D398D3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CBDB91-0177-43E8-989D-8BC47715E0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9AE7D247-6021-4B47-BB8F-7D68D8E0DA61}">
      <dgm:prSet phldrT="[Text]"/>
      <dgm:spPr/>
      <dgm:t>
        <a:bodyPr/>
        <a:lstStyle/>
        <a:p>
          <a:r>
            <a:rPr lang="de-AT" dirty="0" smtClean="0"/>
            <a:t>Einziges direkt gewähltes EU-Organ</a:t>
          </a:r>
          <a:endParaRPr lang="de-AT" dirty="0"/>
        </a:p>
      </dgm:t>
    </dgm:pt>
    <dgm:pt modelId="{7B6386D9-CA10-45D0-9694-5136CF951BBC}" type="parTrans" cxnId="{15B2FF3E-720D-4335-8927-2F4D6E3AF236}">
      <dgm:prSet/>
      <dgm:spPr/>
      <dgm:t>
        <a:bodyPr/>
        <a:lstStyle/>
        <a:p>
          <a:endParaRPr lang="de-AT"/>
        </a:p>
      </dgm:t>
    </dgm:pt>
    <dgm:pt modelId="{9CEBED79-A020-48FA-A96F-6C26F198B704}" type="sibTrans" cxnId="{15B2FF3E-720D-4335-8927-2F4D6E3AF236}">
      <dgm:prSet/>
      <dgm:spPr/>
      <dgm:t>
        <a:bodyPr/>
        <a:lstStyle/>
        <a:p>
          <a:endParaRPr lang="de-AT"/>
        </a:p>
      </dgm:t>
    </dgm:pt>
    <dgm:pt modelId="{B0298D08-077E-4F7C-835E-4813BA8C316E}">
      <dgm:prSet phldrT="[Text]"/>
      <dgm:spPr/>
      <dgm:t>
        <a:bodyPr/>
        <a:lstStyle/>
        <a:p>
          <a:r>
            <a:rPr lang="de-AT" dirty="0" smtClean="0"/>
            <a:t>Wahlbeteiligung -&gt; Sicherung demokratischer Legitimität der EU und ihrer Entscheidungen</a:t>
          </a:r>
          <a:endParaRPr lang="de-AT" dirty="0"/>
        </a:p>
      </dgm:t>
    </dgm:pt>
    <dgm:pt modelId="{0FF9167E-C20C-46A5-9D6B-0C9FB64545DB}" type="parTrans" cxnId="{E44A9B8F-9183-471D-A13F-3D6BB2BE6239}">
      <dgm:prSet/>
      <dgm:spPr/>
      <dgm:t>
        <a:bodyPr/>
        <a:lstStyle/>
        <a:p>
          <a:endParaRPr lang="de-AT"/>
        </a:p>
      </dgm:t>
    </dgm:pt>
    <dgm:pt modelId="{81132D8D-440A-4B7E-AE69-9FAE43F70F15}" type="sibTrans" cxnId="{E44A9B8F-9183-471D-A13F-3D6BB2BE6239}">
      <dgm:prSet/>
      <dgm:spPr/>
      <dgm:t>
        <a:bodyPr/>
        <a:lstStyle/>
        <a:p>
          <a:endParaRPr lang="de-AT"/>
        </a:p>
      </dgm:t>
    </dgm:pt>
    <dgm:pt modelId="{25F7FAC7-816F-4C38-9D78-FA2AF70E3199}">
      <dgm:prSet phldrT="[Text]"/>
      <dgm:spPr/>
      <dgm:t>
        <a:bodyPr/>
        <a:lstStyle/>
        <a:p>
          <a:r>
            <a:rPr lang="de-AT" dirty="0" smtClean="0"/>
            <a:t>Gestärkte Rolle </a:t>
          </a:r>
          <a:r>
            <a:rPr lang="de-AT" smtClean="0"/>
            <a:t>des EP im </a:t>
          </a:r>
          <a:r>
            <a:rPr lang="de-AT" dirty="0" smtClean="0"/>
            <a:t>Gesetzgebungsprozess</a:t>
          </a:r>
          <a:endParaRPr lang="de-AT" dirty="0"/>
        </a:p>
      </dgm:t>
    </dgm:pt>
    <dgm:pt modelId="{F044BD21-FBCB-4316-96D3-76B6C2CD7EDA}" type="parTrans" cxnId="{8858EF10-17BA-4229-A7EC-367689B9FF1F}">
      <dgm:prSet/>
      <dgm:spPr/>
      <dgm:t>
        <a:bodyPr/>
        <a:lstStyle/>
        <a:p>
          <a:endParaRPr lang="de-AT"/>
        </a:p>
      </dgm:t>
    </dgm:pt>
    <dgm:pt modelId="{F40A44F0-D69C-49BB-BD56-B7061A81793E}" type="sibTrans" cxnId="{8858EF10-17BA-4229-A7EC-367689B9FF1F}">
      <dgm:prSet/>
      <dgm:spPr/>
      <dgm:t>
        <a:bodyPr/>
        <a:lstStyle/>
        <a:p>
          <a:endParaRPr lang="de-AT"/>
        </a:p>
      </dgm:t>
    </dgm:pt>
    <dgm:pt modelId="{3EBCC471-6772-4949-A78E-B4396A37DA2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AT" dirty="0" smtClean="0"/>
            <a:t> 95% der EU-Gesetze im ordentlichen Gesetzgebungsverfahren (EP + Rat)</a:t>
          </a:r>
          <a:endParaRPr lang="de-AT" dirty="0"/>
        </a:p>
      </dgm:t>
    </dgm:pt>
    <dgm:pt modelId="{FE6637EC-E070-4AD9-9BE3-BAE51A7322D2}" type="parTrans" cxnId="{0DC17055-06B8-46C9-A76D-89128B11F41B}">
      <dgm:prSet/>
      <dgm:spPr/>
      <dgm:t>
        <a:bodyPr/>
        <a:lstStyle/>
        <a:p>
          <a:endParaRPr lang="de-AT"/>
        </a:p>
      </dgm:t>
    </dgm:pt>
    <dgm:pt modelId="{C6926CCE-BF29-4C02-9F9E-8DD84018E7E5}" type="sibTrans" cxnId="{0DC17055-06B8-46C9-A76D-89128B11F41B}">
      <dgm:prSet/>
      <dgm:spPr/>
      <dgm:t>
        <a:bodyPr/>
        <a:lstStyle/>
        <a:p>
          <a:endParaRPr lang="de-AT"/>
        </a:p>
      </dgm:t>
    </dgm:pt>
    <dgm:pt modelId="{DA9865EE-D13D-487E-854C-549105B43639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AT" dirty="0" smtClean="0"/>
            <a:t> 90% der Legislativvorschläge von EP und Rat wesentlich verändert</a:t>
          </a:r>
          <a:endParaRPr lang="de-AT" dirty="0"/>
        </a:p>
      </dgm:t>
    </dgm:pt>
    <dgm:pt modelId="{2FC0D8B6-7DF4-4661-B0B6-9A8F8F1697EC}" type="parTrans" cxnId="{BEE9691A-2895-4458-9175-E6EAF0069FFD}">
      <dgm:prSet/>
      <dgm:spPr/>
      <dgm:t>
        <a:bodyPr/>
        <a:lstStyle/>
        <a:p>
          <a:endParaRPr lang="de-AT"/>
        </a:p>
      </dgm:t>
    </dgm:pt>
    <dgm:pt modelId="{DBE5DAED-FE3B-4296-B7E6-6F0229E514F3}" type="sibTrans" cxnId="{BEE9691A-2895-4458-9175-E6EAF0069FFD}">
      <dgm:prSet/>
      <dgm:spPr/>
      <dgm:t>
        <a:bodyPr/>
        <a:lstStyle/>
        <a:p>
          <a:endParaRPr lang="de-AT"/>
        </a:p>
      </dgm:t>
    </dgm:pt>
    <dgm:pt modelId="{73FB6BD2-67D3-4D0D-94D7-6D1D4DEC7954}">
      <dgm:prSet/>
      <dgm:spPr/>
      <dgm:t>
        <a:bodyPr/>
        <a:lstStyle/>
        <a:p>
          <a:r>
            <a:rPr lang="de-AT" dirty="0" smtClean="0"/>
            <a:t>Demokratische Kontrolle von EU-Organen: </a:t>
          </a:r>
        </a:p>
      </dgm:t>
    </dgm:pt>
    <dgm:pt modelId="{6A1F7EF7-3A7C-4DD1-8406-F1C148C2B570}" type="parTrans" cxnId="{D6EE6196-5943-4667-891D-4919B8529145}">
      <dgm:prSet/>
      <dgm:spPr/>
      <dgm:t>
        <a:bodyPr/>
        <a:lstStyle/>
        <a:p>
          <a:endParaRPr lang="de-AT"/>
        </a:p>
      </dgm:t>
    </dgm:pt>
    <dgm:pt modelId="{35F248F6-E4D1-45C4-A0B2-FAFA6A80CA96}" type="sibTrans" cxnId="{D6EE6196-5943-4667-891D-4919B8529145}">
      <dgm:prSet/>
      <dgm:spPr/>
      <dgm:t>
        <a:bodyPr/>
        <a:lstStyle/>
        <a:p>
          <a:endParaRPr lang="de-AT"/>
        </a:p>
      </dgm:t>
    </dgm:pt>
    <dgm:pt modelId="{4A8C7BE5-CABA-46C3-83E9-8C5F0CAFC2E9}">
      <dgm:prSet/>
      <dgm:spPr/>
      <dgm:t>
        <a:bodyPr/>
        <a:lstStyle/>
        <a:p>
          <a:r>
            <a:rPr lang="de-AT" dirty="0" smtClean="0"/>
            <a:t>Anhörungen von Vertretern der Kommission, des Rats, etc.</a:t>
          </a:r>
        </a:p>
      </dgm:t>
    </dgm:pt>
    <dgm:pt modelId="{AF61AEC9-2845-4601-BE84-9893E17C7126}" type="parTrans" cxnId="{7563806D-8B21-4C4A-9E80-A5FCDA75C6BC}">
      <dgm:prSet/>
      <dgm:spPr/>
      <dgm:t>
        <a:bodyPr/>
        <a:lstStyle/>
        <a:p>
          <a:endParaRPr lang="de-AT"/>
        </a:p>
      </dgm:t>
    </dgm:pt>
    <dgm:pt modelId="{3694EDFA-BC45-480B-AE0D-4F493061AA3A}" type="sibTrans" cxnId="{7563806D-8B21-4C4A-9E80-A5FCDA75C6BC}">
      <dgm:prSet/>
      <dgm:spPr/>
      <dgm:t>
        <a:bodyPr/>
        <a:lstStyle/>
        <a:p>
          <a:endParaRPr lang="de-AT"/>
        </a:p>
      </dgm:t>
    </dgm:pt>
    <dgm:pt modelId="{1672653B-51B8-4F87-AEE0-D10C0DF4A8FC}">
      <dgm:prSet/>
      <dgm:spPr/>
      <dgm:t>
        <a:bodyPr/>
        <a:lstStyle/>
        <a:p>
          <a:r>
            <a:rPr lang="de-AT" smtClean="0"/>
            <a:t>Untersuchungsausschüsse</a:t>
          </a:r>
          <a:endParaRPr lang="de-AT" dirty="0" smtClean="0"/>
        </a:p>
      </dgm:t>
    </dgm:pt>
    <dgm:pt modelId="{16414351-5449-4669-AABC-DD53B4FF4327}" type="parTrans" cxnId="{997D3486-E330-4144-833C-F0C542780DF1}">
      <dgm:prSet/>
      <dgm:spPr/>
      <dgm:t>
        <a:bodyPr/>
        <a:lstStyle/>
        <a:p>
          <a:endParaRPr lang="de-AT"/>
        </a:p>
      </dgm:t>
    </dgm:pt>
    <dgm:pt modelId="{996FAB83-04A9-485D-BC60-5917C7F01839}" type="sibTrans" cxnId="{997D3486-E330-4144-833C-F0C542780DF1}">
      <dgm:prSet/>
      <dgm:spPr/>
      <dgm:t>
        <a:bodyPr/>
        <a:lstStyle/>
        <a:p>
          <a:endParaRPr lang="de-AT"/>
        </a:p>
      </dgm:t>
    </dgm:pt>
    <dgm:pt modelId="{F32DC21C-CA29-48F2-BC47-216A10FD9EE3}">
      <dgm:prSet/>
      <dgm:spPr/>
      <dgm:t>
        <a:bodyPr/>
        <a:lstStyle/>
        <a:p>
          <a:r>
            <a:rPr lang="de-AT" dirty="0" smtClean="0"/>
            <a:t>Beschwerdemöglichkeit für </a:t>
          </a:r>
          <a:r>
            <a:rPr lang="de-AT" dirty="0" err="1" smtClean="0"/>
            <a:t>BürgerInnen</a:t>
          </a:r>
          <a:endParaRPr lang="de-AT" dirty="0" smtClean="0"/>
        </a:p>
      </dgm:t>
    </dgm:pt>
    <dgm:pt modelId="{B40C75DB-7DFC-4E74-A27A-D29748FC8FD1}" type="parTrans" cxnId="{A5E25857-E4F0-47EA-AF38-7E92BF976995}">
      <dgm:prSet/>
      <dgm:spPr/>
      <dgm:t>
        <a:bodyPr/>
        <a:lstStyle/>
        <a:p>
          <a:endParaRPr lang="de-AT"/>
        </a:p>
      </dgm:t>
    </dgm:pt>
    <dgm:pt modelId="{BA2BBE40-E868-4444-9A41-01746EB0CC18}" type="sibTrans" cxnId="{A5E25857-E4F0-47EA-AF38-7E92BF976995}">
      <dgm:prSet/>
      <dgm:spPr/>
      <dgm:t>
        <a:bodyPr/>
        <a:lstStyle/>
        <a:p>
          <a:endParaRPr lang="de-AT"/>
        </a:p>
      </dgm:t>
    </dgm:pt>
    <dgm:pt modelId="{AC1AA819-5CFB-49CF-9AE0-548B7B2B6DF3}">
      <dgm:prSet/>
      <dgm:spPr/>
      <dgm:t>
        <a:bodyPr/>
        <a:lstStyle/>
        <a:p>
          <a:r>
            <a:rPr lang="de-AT" dirty="0" smtClean="0"/>
            <a:t>EP-Petitionsausschuss</a:t>
          </a:r>
        </a:p>
      </dgm:t>
    </dgm:pt>
    <dgm:pt modelId="{583B9AA9-8B4F-4587-99C3-D636211CBBCF}" type="parTrans" cxnId="{7E4582DB-8CB5-4109-A1B5-1EBBC394DA3F}">
      <dgm:prSet/>
      <dgm:spPr/>
      <dgm:t>
        <a:bodyPr/>
        <a:lstStyle/>
        <a:p>
          <a:endParaRPr lang="de-AT"/>
        </a:p>
      </dgm:t>
    </dgm:pt>
    <dgm:pt modelId="{2B82142A-1497-4210-AAF3-B76E3E91E982}" type="sibTrans" cxnId="{7E4582DB-8CB5-4109-A1B5-1EBBC394DA3F}">
      <dgm:prSet/>
      <dgm:spPr/>
      <dgm:t>
        <a:bodyPr/>
        <a:lstStyle/>
        <a:p>
          <a:endParaRPr lang="de-AT"/>
        </a:p>
      </dgm:t>
    </dgm:pt>
    <dgm:pt modelId="{14F07C8B-6F70-4CDB-910B-E23FA010E06C}">
      <dgm:prSet/>
      <dgm:spPr/>
      <dgm:t>
        <a:bodyPr/>
        <a:lstStyle/>
        <a:p>
          <a:r>
            <a:rPr lang="de-AT" dirty="0" smtClean="0"/>
            <a:t>vom EP gewählter Europäischer Bürgerbeauftragter</a:t>
          </a:r>
        </a:p>
      </dgm:t>
    </dgm:pt>
    <dgm:pt modelId="{D0AD3709-B943-4C85-8656-4A20E9B09C7B}" type="parTrans" cxnId="{F5EC0347-722D-493F-80BC-863BBF8823E3}">
      <dgm:prSet/>
      <dgm:spPr/>
      <dgm:t>
        <a:bodyPr/>
        <a:lstStyle/>
        <a:p>
          <a:endParaRPr lang="de-AT"/>
        </a:p>
      </dgm:t>
    </dgm:pt>
    <dgm:pt modelId="{76971DCE-ABBD-4FCA-AD55-050731F91C22}" type="sibTrans" cxnId="{F5EC0347-722D-493F-80BC-863BBF8823E3}">
      <dgm:prSet/>
      <dgm:spPr/>
      <dgm:t>
        <a:bodyPr/>
        <a:lstStyle/>
        <a:p>
          <a:endParaRPr lang="de-AT"/>
        </a:p>
      </dgm:t>
    </dgm:pt>
    <dgm:pt modelId="{D9A6747E-2561-4F4E-A256-D05FA2B864E8}">
      <dgm:prSet/>
      <dgm:spPr/>
      <dgm:t>
        <a:bodyPr/>
        <a:lstStyle/>
        <a:p>
          <a:r>
            <a:rPr lang="de-AT" dirty="0" smtClean="0"/>
            <a:t>Wahl des Kommissionspräsidenten + Kollegium; Misstrauensvotum</a:t>
          </a:r>
        </a:p>
      </dgm:t>
    </dgm:pt>
    <dgm:pt modelId="{782AC0BE-2C85-4EB4-BD4D-0C6DD522BF7E}" type="parTrans" cxnId="{31CF8995-C2C3-49A9-8726-B79E3FBCC421}">
      <dgm:prSet/>
      <dgm:spPr/>
      <dgm:t>
        <a:bodyPr/>
        <a:lstStyle/>
        <a:p>
          <a:endParaRPr lang="de-AT"/>
        </a:p>
      </dgm:t>
    </dgm:pt>
    <dgm:pt modelId="{91D10F7D-BA69-409B-80E0-B42DE32EE0A1}" type="sibTrans" cxnId="{31CF8995-C2C3-49A9-8726-B79E3FBCC421}">
      <dgm:prSet/>
      <dgm:spPr/>
      <dgm:t>
        <a:bodyPr/>
        <a:lstStyle/>
        <a:p>
          <a:endParaRPr lang="de-AT"/>
        </a:p>
      </dgm:t>
    </dgm:pt>
    <dgm:pt modelId="{80AC2667-25F3-4C09-8E9F-3A5E170CD68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AT" dirty="0" smtClean="0"/>
            <a:t> Haushaltsbefugnis</a:t>
          </a:r>
          <a:endParaRPr lang="de-AT" dirty="0"/>
        </a:p>
      </dgm:t>
    </dgm:pt>
    <dgm:pt modelId="{9CEFFDC0-64FD-44F7-A9DC-0C11F9FEBA73}" type="parTrans" cxnId="{76E5E900-37DE-4662-9885-9D04359EBB01}">
      <dgm:prSet/>
      <dgm:spPr/>
      <dgm:t>
        <a:bodyPr/>
        <a:lstStyle/>
        <a:p>
          <a:endParaRPr lang="de-AT"/>
        </a:p>
      </dgm:t>
    </dgm:pt>
    <dgm:pt modelId="{D24D55D9-D451-47FE-A357-E994E7B323DC}" type="sibTrans" cxnId="{76E5E900-37DE-4662-9885-9D04359EBB01}">
      <dgm:prSet/>
      <dgm:spPr/>
      <dgm:t>
        <a:bodyPr/>
        <a:lstStyle/>
        <a:p>
          <a:endParaRPr lang="de-AT"/>
        </a:p>
      </dgm:t>
    </dgm:pt>
    <dgm:pt modelId="{BCF6DE5F-BB2C-471F-9762-E10D76CFB429}" type="pres">
      <dgm:prSet presAssocID="{D0CBDB91-0177-43E8-989D-8BC47715E0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C7DB156E-8831-4C55-B20C-B81F84CBFE7F}" type="pres">
      <dgm:prSet presAssocID="{9AE7D247-6021-4B47-BB8F-7D68D8E0DA61}" presName="parentText" presStyleLbl="node1" presStyleIdx="0" presStyleCnt="6" custLinFactY="-33578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50E7EE5-F1A3-47CB-A6F8-B16396D1401D}" type="pres">
      <dgm:prSet presAssocID="{9CEBED79-A020-48FA-A96F-6C26F198B704}" presName="spacer" presStyleCnt="0"/>
      <dgm:spPr/>
    </dgm:pt>
    <dgm:pt modelId="{54CE384D-F50F-4F27-B5C1-D08012F8FC7F}" type="pres">
      <dgm:prSet presAssocID="{B0298D08-077E-4F7C-835E-4813BA8C316E}" presName="parentText" presStyleLbl="node1" presStyleIdx="1" presStyleCnt="6" custLinFactY="-18458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60AE304-042E-41AD-B7C1-7B6AC1F73CE1}" type="pres">
      <dgm:prSet presAssocID="{81132D8D-440A-4B7E-AE69-9FAE43F70F15}" presName="spacer" presStyleCnt="0"/>
      <dgm:spPr/>
    </dgm:pt>
    <dgm:pt modelId="{9E018820-076C-4F78-85DC-94C8B27D0310}" type="pres">
      <dgm:prSet presAssocID="{25F7FAC7-816F-4C38-9D78-FA2AF70E3199}" presName="parentText" presStyleLbl="node1" presStyleIdx="2" presStyleCnt="6" custLinFactNeighborX="126" custLinFactNeighborY="-11808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5A6B5CB-E717-4971-97CF-A4015A2B7BAE}" type="pres">
      <dgm:prSet presAssocID="{25F7FAC7-816F-4C38-9D78-FA2AF70E3199}" presName="childText" presStyleLbl="revTx" presStyleIdx="0" presStyleCnt="3" custLinFactNeighborX="126" custLinFactNeighborY="-1289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76B26AB-443F-47BF-84B9-D507F6306C00}" type="pres">
      <dgm:prSet presAssocID="{73FB6BD2-67D3-4D0D-94D7-6D1D4DEC7954}" presName="parentText" presStyleLbl="node1" presStyleIdx="3" presStyleCnt="6" custLinFactNeighborX="126" custLinFactNeighborY="-1237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ED02A98-383C-438A-BFDC-217B3F47C81C}" type="pres">
      <dgm:prSet presAssocID="{73FB6BD2-67D3-4D0D-94D7-6D1D4DEC7954}" presName="childText" presStyleLbl="revTx" presStyleIdx="1" presStyleCnt="3" custLinFactNeighborX="126" custLinFactNeighborY="-765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5503FA4-8338-403A-81A6-A6C8420089CF}" type="pres">
      <dgm:prSet presAssocID="{F32DC21C-CA29-48F2-BC47-216A10FD9EE3}" presName="parentText" presStyleLbl="node1" presStyleIdx="4" presStyleCnt="6" custLinFactNeighborX="126" custLinFactNeighborY="5388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162202C-DA08-476F-AFB1-83469745F0BA}" type="pres">
      <dgm:prSet presAssocID="{F32DC21C-CA29-48F2-BC47-216A10FD9EE3}" presName="childText" presStyleLbl="revTx" presStyleIdx="2" presStyleCnt="3" custLinFactNeighborX="126" custLinFactNeighborY="1189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0D9FCCC-878A-42BC-9A6F-FB68D9CA8347}" type="pres">
      <dgm:prSet presAssocID="{D9A6747E-2561-4F4E-A256-D05FA2B864E8}" presName="parentText" presStyleLbl="node1" presStyleIdx="5" presStyleCnt="6" custLinFactNeighborX="126" custLinFactNeighborY="71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E4582DB-8CB5-4109-A1B5-1EBBC394DA3F}" srcId="{F32DC21C-CA29-48F2-BC47-216A10FD9EE3}" destId="{AC1AA819-5CFB-49CF-9AE0-548B7B2B6DF3}" srcOrd="0" destOrd="0" parTransId="{583B9AA9-8B4F-4587-99C3-D636211CBBCF}" sibTransId="{2B82142A-1497-4210-AAF3-B76E3E91E982}"/>
    <dgm:cxn modelId="{7563806D-8B21-4C4A-9E80-A5FCDA75C6BC}" srcId="{73FB6BD2-67D3-4D0D-94D7-6D1D4DEC7954}" destId="{4A8C7BE5-CABA-46C3-83E9-8C5F0CAFC2E9}" srcOrd="0" destOrd="0" parTransId="{AF61AEC9-2845-4601-BE84-9893E17C7126}" sibTransId="{3694EDFA-BC45-480B-AE0D-4F493061AA3A}"/>
    <dgm:cxn modelId="{BEE9691A-2895-4458-9175-E6EAF0069FFD}" srcId="{25F7FAC7-816F-4C38-9D78-FA2AF70E3199}" destId="{DA9865EE-D13D-487E-854C-549105B43639}" srcOrd="1" destOrd="0" parTransId="{2FC0D8B6-7DF4-4661-B0B6-9A8F8F1697EC}" sibTransId="{DBE5DAED-FE3B-4296-B7E6-6F0229E514F3}"/>
    <dgm:cxn modelId="{98669272-2815-4485-BD9E-7B55554C1EA5}" type="presOf" srcId="{F32DC21C-CA29-48F2-BC47-216A10FD9EE3}" destId="{D5503FA4-8338-403A-81A6-A6C8420089CF}" srcOrd="0" destOrd="0" presId="urn:microsoft.com/office/officeart/2005/8/layout/vList2"/>
    <dgm:cxn modelId="{53CDF92E-9C3E-44AA-8E75-CCE7D4CD95F0}" type="presOf" srcId="{DA9865EE-D13D-487E-854C-549105B43639}" destId="{75A6B5CB-E717-4971-97CF-A4015A2B7BAE}" srcOrd="0" destOrd="1" presId="urn:microsoft.com/office/officeart/2005/8/layout/vList2"/>
    <dgm:cxn modelId="{8858EF10-17BA-4229-A7EC-367689B9FF1F}" srcId="{D0CBDB91-0177-43E8-989D-8BC47715E0C0}" destId="{25F7FAC7-816F-4C38-9D78-FA2AF70E3199}" srcOrd="2" destOrd="0" parTransId="{F044BD21-FBCB-4316-96D3-76B6C2CD7EDA}" sibTransId="{F40A44F0-D69C-49BB-BD56-B7061A81793E}"/>
    <dgm:cxn modelId="{F498A55A-3C64-49C4-AB2F-348D459037B6}" type="presOf" srcId="{4A8C7BE5-CABA-46C3-83E9-8C5F0CAFC2E9}" destId="{1ED02A98-383C-438A-BFDC-217B3F47C81C}" srcOrd="0" destOrd="0" presId="urn:microsoft.com/office/officeart/2005/8/layout/vList2"/>
    <dgm:cxn modelId="{9CFED745-F86E-44EB-8997-2D0430CFF794}" type="presOf" srcId="{D0CBDB91-0177-43E8-989D-8BC47715E0C0}" destId="{BCF6DE5F-BB2C-471F-9762-E10D76CFB429}" srcOrd="0" destOrd="0" presId="urn:microsoft.com/office/officeart/2005/8/layout/vList2"/>
    <dgm:cxn modelId="{15B2FF3E-720D-4335-8927-2F4D6E3AF236}" srcId="{D0CBDB91-0177-43E8-989D-8BC47715E0C0}" destId="{9AE7D247-6021-4B47-BB8F-7D68D8E0DA61}" srcOrd="0" destOrd="0" parTransId="{7B6386D9-CA10-45D0-9694-5136CF951BBC}" sibTransId="{9CEBED79-A020-48FA-A96F-6C26F198B704}"/>
    <dgm:cxn modelId="{31CF8995-C2C3-49A9-8726-B79E3FBCC421}" srcId="{D0CBDB91-0177-43E8-989D-8BC47715E0C0}" destId="{D9A6747E-2561-4F4E-A256-D05FA2B864E8}" srcOrd="5" destOrd="0" parTransId="{782AC0BE-2C85-4EB4-BD4D-0C6DD522BF7E}" sibTransId="{91D10F7D-BA69-409B-80E0-B42DE32EE0A1}"/>
    <dgm:cxn modelId="{A5E25857-E4F0-47EA-AF38-7E92BF976995}" srcId="{D0CBDB91-0177-43E8-989D-8BC47715E0C0}" destId="{F32DC21C-CA29-48F2-BC47-216A10FD9EE3}" srcOrd="4" destOrd="0" parTransId="{B40C75DB-7DFC-4E74-A27A-D29748FC8FD1}" sibTransId="{BA2BBE40-E868-4444-9A41-01746EB0CC18}"/>
    <dgm:cxn modelId="{D6EE6196-5943-4667-891D-4919B8529145}" srcId="{D0CBDB91-0177-43E8-989D-8BC47715E0C0}" destId="{73FB6BD2-67D3-4D0D-94D7-6D1D4DEC7954}" srcOrd="3" destOrd="0" parTransId="{6A1F7EF7-3A7C-4DD1-8406-F1C148C2B570}" sibTransId="{35F248F6-E4D1-45C4-A0B2-FAFA6A80CA96}"/>
    <dgm:cxn modelId="{0DC17055-06B8-46C9-A76D-89128B11F41B}" srcId="{25F7FAC7-816F-4C38-9D78-FA2AF70E3199}" destId="{3EBCC471-6772-4949-A78E-B4396A37DA2E}" srcOrd="0" destOrd="0" parTransId="{FE6637EC-E070-4AD9-9BE3-BAE51A7322D2}" sibTransId="{C6926CCE-BF29-4C02-9F9E-8DD84018E7E5}"/>
    <dgm:cxn modelId="{63D9E562-9189-481B-8F50-5ED40F1E435A}" type="presOf" srcId="{14F07C8B-6F70-4CDB-910B-E23FA010E06C}" destId="{B162202C-DA08-476F-AFB1-83469745F0BA}" srcOrd="0" destOrd="1" presId="urn:microsoft.com/office/officeart/2005/8/layout/vList2"/>
    <dgm:cxn modelId="{6AEDC45F-4BAB-4DC9-A75C-7F5076AA060F}" type="presOf" srcId="{25F7FAC7-816F-4C38-9D78-FA2AF70E3199}" destId="{9E018820-076C-4F78-85DC-94C8B27D0310}" srcOrd="0" destOrd="0" presId="urn:microsoft.com/office/officeart/2005/8/layout/vList2"/>
    <dgm:cxn modelId="{05A5ABD8-D3C4-4A27-94DC-F0C7FBF2AC80}" type="presOf" srcId="{3EBCC471-6772-4949-A78E-B4396A37DA2E}" destId="{75A6B5CB-E717-4971-97CF-A4015A2B7BAE}" srcOrd="0" destOrd="0" presId="urn:microsoft.com/office/officeart/2005/8/layout/vList2"/>
    <dgm:cxn modelId="{76E5E900-37DE-4662-9885-9D04359EBB01}" srcId="{25F7FAC7-816F-4C38-9D78-FA2AF70E3199}" destId="{80AC2667-25F3-4C09-8E9F-3A5E170CD680}" srcOrd="2" destOrd="0" parTransId="{9CEFFDC0-64FD-44F7-A9DC-0C11F9FEBA73}" sibTransId="{D24D55D9-D451-47FE-A357-E994E7B323DC}"/>
    <dgm:cxn modelId="{0B6FA14C-5BD7-440F-B808-E5A289CB60BA}" type="presOf" srcId="{1672653B-51B8-4F87-AEE0-D10C0DF4A8FC}" destId="{1ED02A98-383C-438A-BFDC-217B3F47C81C}" srcOrd="0" destOrd="1" presId="urn:microsoft.com/office/officeart/2005/8/layout/vList2"/>
    <dgm:cxn modelId="{E44A9B8F-9183-471D-A13F-3D6BB2BE6239}" srcId="{D0CBDB91-0177-43E8-989D-8BC47715E0C0}" destId="{B0298D08-077E-4F7C-835E-4813BA8C316E}" srcOrd="1" destOrd="0" parTransId="{0FF9167E-C20C-46A5-9D6B-0C9FB64545DB}" sibTransId="{81132D8D-440A-4B7E-AE69-9FAE43F70F15}"/>
    <dgm:cxn modelId="{28DF5A97-85AE-4D52-8263-A6D070C2E8E2}" type="presOf" srcId="{B0298D08-077E-4F7C-835E-4813BA8C316E}" destId="{54CE384D-F50F-4F27-B5C1-D08012F8FC7F}" srcOrd="0" destOrd="0" presId="urn:microsoft.com/office/officeart/2005/8/layout/vList2"/>
    <dgm:cxn modelId="{21D08B7D-9D40-4A16-8E6E-2259E600245E}" type="presOf" srcId="{AC1AA819-5CFB-49CF-9AE0-548B7B2B6DF3}" destId="{B162202C-DA08-476F-AFB1-83469745F0BA}" srcOrd="0" destOrd="0" presId="urn:microsoft.com/office/officeart/2005/8/layout/vList2"/>
    <dgm:cxn modelId="{AF61214D-E2CD-49DE-A006-D4B80DB0B329}" type="presOf" srcId="{73FB6BD2-67D3-4D0D-94D7-6D1D4DEC7954}" destId="{376B26AB-443F-47BF-84B9-D507F6306C00}" srcOrd="0" destOrd="0" presId="urn:microsoft.com/office/officeart/2005/8/layout/vList2"/>
    <dgm:cxn modelId="{43E8E3E0-326E-41F3-8BE8-FEFE43E4091C}" type="presOf" srcId="{80AC2667-25F3-4C09-8E9F-3A5E170CD680}" destId="{75A6B5CB-E717-4971-97CF-A4015A2B7BAE}" srcOrd="0" destOrd="2" presId="urn:microsoft.com/office/officeart/2005/8/layout/vList2"/>
    <dgm:cxn modelId="{997D3486-E330-4144-833C-F0C542780DF1}" srcId="{73FB6BD2-67D3-4D0D-94D7-6D1D4DEC7954}" destId="{1672653B-51B8-4F87-AEE0-D10C0DF4A8FC}" srcOrd="1" destOrd="0" parTransId="{16414351-5449-4669-AABC-DD53B4FF4327}" sibTransId="{996FAB83-04A9-485D-BC60-5917C7F01839}"/>
    <dgm:cxn modelId="{F5EC0347-722D-493F-80BC-863BBF8823E3}" srcId="{F32DC21C-CA29-48F2-BC47-216A10FD9EE3}" destId="{14F07C8B-6F70-4CDB-910B-E23FA010E06C}" srcOrd="1" destOrd="0" parTransId="{D0AD3709-B943-4C85-8656-4A20E9B09C7B}" sibTransId="{76971DCE-ABBD-4FCA-AD55-050731F91C22}"/>
    <dgm:cxn modelId="{F7FE7B7F-C3BA-4C77-B52D-6EEC1C9539BB}" type="presOf" srcId="{D9A6747E-2561-4F4E-A256-D05FA2B864E8}" destId="{80D9FCCC-878A-42BC-9A6F-FB68D9CA8347}" srcOrd="0" destOrd="0" presId="urn:microsoft.com/office/officeart/2005/8/layout/vList2"/>
    <dgm:cxn modelId="{D4607F90-BB1F-4F7C-81E4-1810030528AE}" type="presOf" srcId="{9AE7D247-6021-4B47-BB8F-7D68D8E0DA61}" destId="{C7DB156E-8831-4C55-B20C-B81F84CBFE7F}" srcOrd="0" destOrd="0" presId="urn:microsoft.com/office/officeart/2005/8/layout/vList2"/>
    <dgm:cxn modelId="{5BC7A638-B498-4DCD-8423-AEA52773A53B}" type="presParOf" srcId="{BCF6DE5F-BB2C-471F-9762-E10D76CFB429}" destId="{C7DB156E-8831-4C55-B20C-B81F84CBFE7F}" srcOrd="0" destOrd="0" presId="urn:microsoft.com/office/officeart/2005/8/layout/vList2"/>
    <dgm:cxn modelId="{100C1A4E-4AD6-48AB-9EAB-6D485D4FA7AE}" type="presParOf" srcId="{BCF6DE5F-BB2C-471F-9762-E10D76CFB429}" destId="{D50E7EE5-F1A3-47CB-A6F8-B16396D1401D}" srcOrd="1" destOrd="0" presId="urn:microsoft.com/office/officeart/2005/8/layout/vList2"/>
    <dgm:cxn modelId="{1CB346A3-49F7-434B-9119-70EB4DA30D51}" type="presParOf" srcId="{BCF6DE5F-BB2C-471F-9762-E10D76CFB429}" destId="{54CE384D-F50F-4F27-B5C1-D08012F8FC7F}" srcOrd="2" destOrd="0" presId="urn:microsoft.com/office/officeart/2005/8/layout/vList2"/>
    <dgm:cxn modelId="{55D16F4E-AB1C-4C7D-8EE1-C384A34E0E24}" type="presParOf" srcId="{BCF6DE5F-BB2C-471F-9762-E10D76CFB429}" destId="{660AE304-042E-41AD-B7C1-7B6AC1F73CE1}" srcOrd="3" destOrd="0" presId="urn:microsoft.com/office/officeart/2005/8/layout/vList2"/>
    <dgm:cxn modelId="{98D582E3-F2EA-40EB-9EF2-E20019A773B6}" type="presParOf" srcId="{BCF6DE5F-BB2C-471F-9762-E10D76CFB429}" destId="{9E018820-076C-4F78-85DC-94C8B27D0310}" srcOrd="4" destOrd="0" presId="urn:microsoft.com/office/officeart/2005/8/layout/vList2"/>
    <dgm:cxn modelId="{76D33551-6C2C-4F66-9535-F6B3D82F1D9F}" type="presParOf" srcId="{BCF6DE5F-BB2C-471F-9762-E10D76CFB429}" destId="{75A6B5CB-E717-4971-97CF-A4015A2B7BAE}" srcOrd="5" destOrd="0" presId="urn:microsoft.com/office/officeart/2005/8/layout/vList2"/>
    <dgm:cxn modelId="{1B8C6753-AFF0-4F79-9650-35051EE5777F}" type="presParOf" srcId="{BCF6DE5F-BB2C-471F-9762-E10D76CFB429}" destId="{376B26AB-443F-47BF-84B9-D507F6306C00}" srcOrd="6" destOrd="0" presId="urn:microsoft.com/office/officeart/2005/8/layout/vList2"/>
    <dgm:cxn modelId="{90A40B68-1468-4D59-97AB-87597D585F80}" type="presParOf" srcId="{BCF6DE5F-BB2C-471F-9762-E10D76CFB429}" destId="{1ED02A98-383C-438A-BFDC-217B3F47C81C}" srcOrd="7" destOrd="0" presId="urn:microsoft.com/office/officeart/2005/8/layout/vList2"/>
    <dgm:cxn modelId="{82534036-DBD4-4B98-BA94-47FAD7AC1A13}" type="presParOf" srcId="{BCF6DE5F-BB2C-471F-9762-E10D76CFB429}" destId="{D5503FA4-8338-403A-81A6-A6C8420089CF}" srcOrd="8" destOrd="0" presId="urn:microsoft.com/office/officeart/2005/8/layout/vList2"/>
    <dgm:cxn modelId="{A726AC90-184A-4D43-A385-D130F0091321}" type="presParOf" srcId="{BCF6DE5F-BB2C-471F-9762-E10D76CFB429}" destId="{B162202C-DA08-476F-AFB1-83469745F0BA}" srcOrd="9" destOrd="0" presId="urn:microsoft.com/office/officeart/2005/8/layout/vList2"/>
    <dgm:cxn modelId="{CEB9AA41-0B6E-4331-BE32-01FB780BDACF}" type="presParOf" srcId="{BCF6DE5F-BB2C-471F-9762-E10D76CFB429}" destId="{80D9FCCC-878A-42BC-9A6F-FB68D9CA834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E1A8F6-D24D-4303-847D-F8670317C969}" type="doc">
      <dgm:prSet loTypeId="urn:microsoft.com/office/officeart/2005/8/layout/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de-AT"/>
        </a:p>
      </dgm:t>
    </dgm:pt>
    <dgm:pt modelId="{C45DD7CE-EDD6-455B-905A-53F6C472D544}">
      <dgm:prSet phldrT="[Text]" custT="1"/>
      <dgm:spPr/>
      <dgm:t>
        <a:bodyPr/>
        <a:lstStyle/>
        <a:p>
          <a:r>
            <a:rPr lang="de-AT" sz="1800" dirty="0" smtClean="0"/>
            <a:t>ab 01. Juni: Konstituierung der </a:t>
          </a:r>
          <a:r>
            <a:rPr lang="de-AT" sz="1800" b="1" dirty="0" smtClean="0"/>
            <a:t>Fraktionen</a:t>
          </a:r>
          <a:endParaRPr lang="de-AT" sz="1800" dirty="0"/>
        </a:p>
      </dgm:t>
    </dgm:pt>
    <dgm:pt modelId="{B9010845-1E91-4F15-9E42-3FD5865DA5BE}" type="parTrans" cxnId="{0BF5ED66-0985-4FE1-8EFA-BB2DBE0DD640}">
      <dgm:prSet/>
      <dgm:spPr/>
      <dgm:t>
        <a:bodyPr/>
        <a:lstStyle/>
        <a:p>
          <a:endParaRPr lang="de-AT"/>
        </a:p>
      </dgm:t>
    </dgm:pt>
    <dgm:pt modelId="{7E7ABC1B-981B-4D00-910C-015E41FABC66}" type="sibTrans" cxnId="{0BF5ED66-0985-4FE1-8EFA-BB2DBE0DD640}">
      <dgm:prSet/>
      <dgm:spPr/>
      <dgm:t>
        <a:bodyPr/>
        <a:lstStyle/>
        <a:p>
          <a:endParaRPr lang="de-AT"/>
        </a:p>
      </dgm:t>
    </dgm:pt>
    <dgm:pt modelId="{3EFE1E06-FBF1-4199-97C3-BE98436AD405}">
      <dgm:prSet custT="1"/>
      <dgm:spPr/>
      <dgm:t>
        <a:bodyPr/>
        <a:lstStyle/>
        <a:p>
          <a:r>
            <a:rPr lang="de-AT" sz="1800" b="0" dirty="0" smtClean="0"/>
            <a:t>14. bis 17. Juli: Zweite Plenarsitzung (operationales EP)</a:t>
          </a:r>
          <a:endParaRPr lang="de-AT" sz="1800" b="0" dirty="0"/>
        </a:p>
      </dgm:t>
    </dgm:pt>
    <dgm:pt modelId="{948AE9B8-CA2D-49B1-BA35-F340F0FAF6DC}" type="parTrans" cxnId="{2C072B15-1EB3-44C0-8143-988921EE5F85}">
      <dgm:prSet/>
      <dgm:spPr/>
      <dgm:t>
        <a:bodyPr/>
        <a:lstStyle/>
        <a:p>
          <a:endParaRPr lang="de-AT"/>
        </a:p>
      </dgm:t>
    </dgm:pt>
    <dgm:pt modelId="{D801FFF1-33A2-4EA0-89AF-252650452186}" type="sibTrans" cxnId="{2C072B15-1EB3-44C0-8143-988921EE5F85}">
      <dgm:prSet/>
      <dgm:spPr/>
      <dgm:t>
        <a:bodyPr/>
        <a:lstStyle/>
        <a:p>
          <a:endParaRPr lang="de-AT"/>
        </a:p>
      </dgm:t>
    </dgm:pt>
    <dgm:pt modelId="{B9C22984-BB1B-4FEA-9104-7ACC84B5CB2E}">
      <dgm:prSet custT="1"/>
      <dgm:spPr/>
      <dgm:t>
        <a:bodyPr/>
        <a:lstStyle/>
        <a:p>
          <a:r>
            <a:rPr lang="de-AT" sz="1800" b="0" dirty="0" smtClean="0"/>
            <a:t>01. bis 03. Juli: Erste Plenarsitzung (Konstituierende Sitzung)</a:t>
          </a:r>
        </a:p>
        <a:p>
          <a:r>
            <a:rPr lang="de-AT" sz="1800" b="0" dirty="0" smtClean="0"/>
            <a:t>Wahl des EP-Präsidenten</a:t>
          </a:r>
        </a:p>
      </dgm:t>
    </dgm:pt>
    <dgm:pt modelId="{E2A0F7C1-2A3B-436F-8F7B-5B8C9D344523}" type="parTrans" cxnId="{3E7A5CE8-C4C1-438F-9037-4CDBEAF8CDB9}">
      <dgm:prSet/>
      <dgm:spPr/>
      <dgm:t>
        <a:bodyPr/>
        <a:lstStyle/>
        <a:p>
          <a:endParaRPr lang="de-AT"/>
        </a:p>
      </dgm:t>
    </dgm:pt>
    <dgm:pt modelId="{50E2CCA4-59F5-4025-A161-F1E66AAA840F}" type="sibTrans" cxnId="{3E7A5CE8-C4C1-438F-9037-4CDBEAF8CDB9}">
      <dgm:prSet/>
      <dgm:spPr/>
      <dgm:t>
        <a:bodyPr/>
        <a:lstStyle/>
        <a:p>
          <a:endParaRPr lang="de-AT"/>
        </a:p>
      </dgm:t>
    </dgm:pt>
    <dgm:pt modelId="{8645FD68-A3DD-4231-925B-C6AA9A875393}">
      <dgm:prSet custT="1"/>
      <dgm:spPr/>
      <dgm:t>
        <a:bodyPr/>
        <a:lstStyle/>
        <a:p>
          <a:r>
            <a:rPr lang="de-AT" sz="1800" dirty="0" smtClean="0"/>
            <a:t>ab 07. Juli: Erste EP-Ausschusssitzungen</a:t>
          </a:r>
          <a:endParaRPr lang="de-AT" sz="1800" dirty="0"/>
        </a:p>
      </dgm:t>
    </dgm:pt>
    <dgm:pt modelId="{D1CB4441-242B-43AD-A221-9285F61E430A}" type="parTrans" cxnId="{31298198-8A0F-4BCF-8647-7D6EC228E5C4}">
      <dgm:prSet/>
      <dgm:spPr/>
      <dgm:t>
        <a:bodyPr/>
        <a:lstStyle/>
        <a:p>
          <a:endParaRPr lang="de-AT"/>
        </a:p>
      </dgm:t>
    </dgm:pt>
    <dgm:pt modelId="{FD431C04-6726-4FD4-81C2-2C8A651F584C}" type="sibTrans" cxnId="{31298198-8A0F-4BCF-8647-7D6EC228E5C4}">
      <dgm:prSet/>
      <dgm:spPr/>
      <dgm:t>
        <a:bodyPr/>
        <a:lstStyle/>
        <a:p>
          <a:endParaRPr lang="de-AT"/>
        </a:p>
      </dgm:t>
    </dgm:pt>
    <dgm:pt modelId="{9B9CDEAF-EFEC-472D-89AB-451CAF32970C}" type="pres">
      <dgm:prSet presAssocID="{22E1A8F6-D24D-4303-847D-F8670317C9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C653F664-C1E5-40EC-A653-4E8B127BE712}" type="pres">
      <dgm:prSet presAssocID="{3EFE1E06-FBF1-4199-97C3-BE98436AD405}" presName="boxAndChildren" presStyleCnt="0"/>
      <dgm:spPr/>
    </dgm:pt>
    <dgm:pt modelId="{CD43A7EE-2AC6-4064-AF37-17352D10B368}" type="pres">
      <dgm:prSet presAssocID="{3EFE1E06-FBF1-4199-97C3-BE98436AD405}" presName="parentTextBox" presStyleLbl="node1" presStyleIdx="0" presStyleCnt="4"/>
      <dgm:spPr/>
      <dgm:t>
        <a:bodyPr/>
        <a:lstStyle/>
        <a:p>
          <a:endParaRPr lang="de-AT"/>
        </a:p>
      </dgm:t>
    </dgm:pt>
    <dgm:pt modelId="{7E8EFBB6-3099-42BB-80F0-EB39561C18FA}" type="pres">
      <dgm:prSet presAssocID="{FD431C04-6726-4FD4-81C2-2C8A651F584C}" presName="sp" presStyleCnt="0"/>
      <dgm:spPr/>
    </dgm:pt>
    <dgm:pt modelId="{A65A0BAE-544F-4745-9111-EF79217778C7}" type="pres">
      <dgm:prSet presAssocID="{8645FD68-A3DD-4231-925B-C6AA9A875393}" presName="arrowAndChildren" presStyleCnt="0"/>
      <dgm:spPr/>
    </dgm:pt>
    <dgm:pt modelId="{0963CE34-ADBC-4276-B10A-00425F2D54AA}" type="pres">
      <dgm:prSet presAssocID="{8645FD68-A3DD-4231-925B-C6AA9A875393}" presName="parentTextArrow" presStyleLbl="node1" presStyleIdx="1" presStyleCnt="4"/>
      <dgm:spPr/>
      <dgm:t>
        <a:bodyPr/>
        <a:lstStyle/>
        <a:p>
          <a:endParaRPr lang="de-AT"/>
        </a:p>
      </dgm:t>
    </dgm:pt>
    <dgm:pt modelId="{E63EB1FE-F686-42FB-89BE-5BF7BCD40769}" type="pres">
      <dgm:prSet presAssocID="{50E2CCA4-59F5-4025-A161-F1E66AAA840F}" presName="sp" presStyleCnt="0"/>
      <dgm:spPr/>
    </dgm:pt>
    <dgm:pt modelId="{05A1F204-2C5B-4986-B900-542E4A97F44C}" type="pres">
      <dgm:prSet presAssocID="{B9C22984-BB1B-4FEA-9104-7ACC84B5CB2E}" presName="arrowAndChildren" presStyleCnt="0"/>
      <dgm:spPr/>
    </dgm:pt>
    <dgm:pt modelId="{5A45511A-D2FD-4F0C-B259-B2C048D802FF}" type="pres">
      <dgm:prSet presAssocID="{B9C22984-BB1B-4FEA-9104-7ACC84B5CB2E}" presName="parentTextArrow" presStyleLbl="node1" presStyleIdx="2" presStyleCnt="4" custLinFactNeighborY="-3929"/>
      <dgm:spPr/>
      <dgm:t>
        <a:bodyPr/>
        <a:lstStyle/>
        <a:p>
          <a:endParaRPr lang="de-AT"/>
        </a:p>
      </dgm:t>
    </dgm:pt>
    <dgm:pt modelId="{5CD24433-8402-4457-8CFD-0DBFFF23C3F3}" type="pres">
      <dgm:prSet presAssocID="{7E7ABC1B-981B-4D00-910C-015E41FABC66}" presName="sp" presStyleCnt="0"/>
      <dgm:spPr/>
    </dgm:pt>
    <dgm:pt modelId="{8848ED28-B239-4788-A3DD-19AFE1A5053E}" type="pres">
      <dgm:prSet presAssocID="{C45DD7CE-EDD6-455B-905A-53F6C472D544}" presName="arrowAndChildren" presStyleCnt="0"/>
      <dgm:spPr/>
    </dgm:pt>
    <dgm:pt modelId="{6DA70D98-1C74-4E67-BC3F-C2BF7F925AC2}" type="pres">
      <dgm:prSet presAssocID="{C45DD7CE-EDD6-455B-905A-53F6C472D544}" presName="parentTextArrow" presStyleLbl="node1" presStyleIdx="3" presStyleCnt="4"/>
      <dgm:spPr/>
      <dgm:t>
        <a:bodyPr/>
        <a:lstStyle/>
        <a:p>
          <a:endParaRPr lang="de-AT"/>
        </a:p>
      </dgm:t>
    </dgm:pt>
  </dgm:ptLst>
  <dgm:cxnLst>
    <dgm:cxn modelId="{0BF5ED66-0985-4FE1-8EFA-BB2DBE0DD640}" srcId="{22E1A8F6-D24D-4303-847D-F8670317C969}" destId="{C45DD7CE-EDD6-455B-905A-53F6C472D544}" srcOrd="0" destOrd="0" parTransId="{B9010845-1E91-4F15-9E42-3FD5865DA5BE}" sibTransId="{7E7ABC1B-981B-4D00-910C-015E41FABC66}"/>
    <dgm:cxn modelId="{64A4966A-3635-4524-9FB0-4AB9EE6CB41D}" type="presOf" srcId="{22E1A8F6-D24D-4303-847D-F8670317C969}" destId="{9B9CDEAF-EFEC-472D-89AB-451CAF32970C}" srcOrd="0" destOrd="0" presId="urn:microsoft.com/office/officeart/2005/8/layout/process4"/>
    <dgm:cxn modelId="{31298198-8A0F-4BCF-8647-7D6EC228E5C4}" srcId="{22E1A8F6-D24D-4303-847D-F8670317C969}" destId="{8645FD68-A3DD-4231-925B-C6AA9A875393}" srcOrd="2" destOrd="0" parTransId="{D1CB4441-242B-43AD-A221-9285F61E430A}" sibTransId="{FD431C04-6726-4FD4-81C2-2C8A651F584C}"/>
    <dgm:cxn modelId="{852DEEA6-8AC8-40BC-85B4-E0C307AF7A45}" type="presOf" srcId="{B9C22984-BB1B-4FEA-9104-7ACC84B5CB2E}" destId="{5A45511A-D2FD-4F0C-B259-B2C048D802FF}" srcOrd="0" destOrd="0" presId="urn:microsoft.com/office/officeart/2005/8/layout/process4"/>
    <dgm:cxn modelId="{39962174-BD03-4BCA-9ADB-44652D794ED5}" type="presOf" srcId="{C45DD7CE-EDD6-455B-905A-53F6C472D544}" destId="{6DA70D98-1C74-4E67-BC3F-C2BF7F925AC2}" srcOrd="0" destOrd="0" presId="urn:microsoft.com/office/officeart/2005/8/layout/process4"/>
    <dgm:cxn modelId="{79F7784A-79B9-4056-87BA-42448DF4F404}" type="presOf" srcId="{3EFE1E06-FBF1-4199-97C3-BE98436AD405}" destId="{CD43A7EE-2AC6-4064-AF37-17352D10B368}" srcOrd="0" destOrd="0" presId="urn:microsoft.com/office/officeart/2005/8/layout/process4"/>
    <dgm:cxn modelId="{A806479D-7619-4471-81B5-6FBB1F524B03}" type="presOf" srcId="{8645FD68-A3DD-4231-925B-C6AA9A875393}" destId="{0963CE34-ADBC-4276-B10A-00425F2D54AA}" srcOrd="0" destOrd="0" presId="urn:microsoft.com/office/officeart/2005/8/layout/process4"/>
    <dgm:cxn modelId="{3E7A5CE8-C4C1-438F-9037-4CDBEAF8CDB9}" srcId="{22E1A8F6-D24D-4303-847D-F8670317C969}" destId="{B9C22984-BB1B-4FEA-9104-7ACC84B5CB2E}" srcOrd="1" destOrd="0" parTransId="{E2A0F7C1-2A3B-436F-8F7B-5B8C9D344523}" sibTransId="{50E2CCA4-59F5-4025-A161-F1E66AAA840F}"/>
    <dgm:cxn modelId="{2C072B15-1EB3-44C0-8143-988921EE5F85}" srcId="{22E1A8F6-D24D-4303-847D-F8670317C969}" destId="{3EFE1E06-FBF1-4199-97C3-BE98436AD405}" srcOrd="3" destOrd="0" parTransId="{948AE9B8-CA2D-49B1-BA35-F340F0FAF6DC}" sibTransId="{D801FFF1-33A2-4EA0-89AF-252650452186}"/>
    <dgm:cxn modelId="{3F608A7E-9F94-4AB6-A809-A88D8FEF35BE}" type="presParOf" srcId="{9B9CDEAF-EFEC-472D-89AB-451CAF32970C}" destId="{C653F664-C1E5-40EC-A653-4E8B127BE712}" srcOrd="0" destOrd="0" presId="urn:microsoft.com/office/officeart/2005/8/layout/process4"/>
    <dgm:cxn modelId="{9D2A27DA-C410-4E7B-8933-31DDDAB4CCD6}" type="presParOf" srcId="{C653F664-C1E5-40EC-A653-4E8B127BE712}" destId="{CD43A7EE-2AC6-4064-AF37-17352D10B368}" srcOrd="0" destOrd="0" presId="urn:microsoft.com/office/officeart/2005/8/layout/process4"/>
    <dgm:cxn modelId="{ACD54528-0CC6-46AE-8498-F7F280264B50}" type="presParOf" srcId="{9B9CDEAF-EFEC-472D-89AB-451CAF32970C}" destId="{7E8EFBB6-3099-42BB-80F0-EB39561C18FA}" srcOrd="1" destOrd="0" presId="urn:microsoft.com/office/officeart/2005/8/layout/process4"/>
    <dgm:cxn modelId="{D34B8BD1-3908-4646-B82C-A2E5502F29F2}" type="presParOf" srcId="{9B9CDEAF-EFEC-472D-89AB-451CAF32970C}" destId="{A65A0BAE-544F-4745-9111-EF79217778C7}" srcOrd="2" destOrd="0" presId="urn:microsoft.com/office/officeart/2005/8/layout/process4"/>
    <dgm:cxn modelId="{1B4CEDD9-3083-4420-86AB-F59B37494C1D}" type="presParOf" srcId="{A65A0BAE-544F-4745-9111-EF79217778C7}" destId="{0963CE34-ADBC-4276-B10A-00425F2D54AA}" srcOrd="0" destOrd="0" presId="urn:microsoft.com/office/officeart/2005/8/layout/process4"/>
    <dgm:cxn modelId="{A74F50A3-77C5-4DCE-A7CE-7CA90774FCD2}" type="presParOf" srcId="{9B9CDEAF-EFEC-472D-89AB-451CAF32970C}" destId="{E63EB1FE-F686-42FB-89BE-5BF7BCD40769}" srcOrd="3" destOrd="0" presId="urn:microsoft.com/office/officeart/2005/8/layout/process4"/>
    <dgm:cxn modelId="{CAFCBAE1-9467-4D7C-B20B-EC962F3B0A54}" type="presParOf" srcId="{9B9CDEAF-EFEC-472D-89AB-451CAF32970C}" destId="{05A1F204-2C5B-4986-B900-542E4A97F44C}" srcOrd="4" destOrd="0" presId="urn:microsoft.com/office/officeart/2005/8/layout/process4"/>
    <dgm:cxn modelId="{2D427DC0-316C-405C-A20D-BCA53891FED1}" type="presParOf" srcId="{05A1F204-2C5B-4986-B900-542E4A97F44C}" destId="{5A45511A-D2FD-4F0C-B259-B2C048D802FF}" srcOrd="0" destOrd="0" presId="urn:microsoft.com/office/officeart/2005/8/layout/process4"/>
    <dgm:cxn modelId="{8821CB49-1568-4A4C-B088-B1AA29989BB7}" type="presParOf" srcId="{9B9CDEAF-EFEC-472D-89AB-451CAF32970C}" destId="{5CD24433-8402-4457-8CFD-0DBFFF23C3F3}" srcOrd="5" destOrd="0" presId="urn:microsoft.com/office/officeart/2005/8/layout/process4"/>
    <dgm:cxn modelId="{D2A0F9F8-62AF-4270-8FF7-D1806F652569}" type="presParOf" srcId="{9B9CDEAF-EFEC-472D-89AB-451CAF32970C}" destId="{8848ED28-B239-4788-A3DD-19AFE1A5053E}" srcOrd="6" destOrd="0" presId="urn:microsoft.com/office/officeart/2005/8/layout/process4"/>
    <dgm:cxn modelId="{0F6A3032-068D-47EB-B685-FC71E0EB328F}" type="presParOf" srcId="{8848ED28-B239-4788-A3DD-19AFE1A5053E}" destId="{6DA70D98-1C74-4E67-BC3F-C2BF7F925A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4CF93-4A42-42AD-A3AE-9350C082131B}">
      <dsp:nvSpPr>
        <dsp:cNvPr id="0" name=""/>
        <dsp:cNvSpPr/>
      </dsp:nvSpPr>
      <dsp:spPr>
        <a:xfrm>
          <a:off x="0" y="344181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5202C-99C2-424E-9D43-CC866EED19DD}">
      <dsp:nvSpPr>
        <dsp:cNvPr id="0" name=""/>
        <dsp:cNvSpPr/>
      </dsp:nvSpPr>
      <dsp:spPr>
        <a:xfrm>
          <a:off x="411480" y="48981"/>
          <a:ext cx="6830485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/>
            <a:t>Bedeutung der Wahl 2014</a:t>
          </a:r>
          <a:endParaRPr lang="de-AT" sz="2000" kern="1200" dirty="0"/>
        </a:p>
      </dsp:txBody>
      <dsp:txXfrm>
        <a:off x="440301" y="77802"/>
        <a:ext cx="6772843" cy="532758"/>
      </dsp:txXfrm>
    </dsp:sp>
    <dsp:sp modelId="{0295A342-E587-4C2A-A407-F8E1F8EF9913}">
      <dsp:nvSpPr>
        <dsp:cNvPr id="0" name=""/>
        <dsp:cNvSpPr/>
      </dsp:nvSpPr>
      <dsp:spPr>
        <a:xfrm>
          <a:off x="0" y="1251381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8C17D-53CC-450E-B354-C05842C6C42F}">
      <dsp:nvSpPr>
        <dsp:cNvPr id="0" name=""/>
        <dsp:cNvSpPr/>
      </dsp:nvSpPr>
      <dsp:spPr>
        <a:xfrm>
          <a:off x="411480" y="956181"/>
          <a:ext cx="6830485" cy="59040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/>
            <a:t>Aufbau und Funktionsweise des Europäischen Parlaments</a:t>
          </a:r>
          <a:endParaRPr lang="de-AT" sz="2000" kern="1200" dirty="0"/>
        </a:p>
      </dsp:txBody>
      <dsp:txXfrm>
        <a:off x="440301" y="985002"/>
        <a:ext cx="6772843" cy="532758"/>
      </dsp:txXfrm>
    </dsp:sp>
    <dsp:sp modelId="{8429B370-DE41-4E08-AB21-1D27658407E9}">
      <dsp:nvSpPr>
        <dsp:cNvPr id="0" name=""/>
        <dsp:cNvSpPr/>
      </dsp:nvSpPr>
      <dsp:spPr>
        <a:xfrm>
          <a:off x="0" y="2158581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4E9B2-DBD0-4F4E-82CB-4B0F5EBE603F}">
      <dsp:nvSpPr>
        <dsp:cNvPr id="0" name=""/>
        <dsp:cNvSpPr/>
      </dsp:nvSpPr>
      <dsp:spPr>
        <a:xfrm>
          <a:off x="411480" y="1863381"/>
          <a:ext cx="6830485" cy="5904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/>
            <a:t>Österreichische Abgeordnete im Europäischen Parlament</a:t>
          </a:r>
          <a:endParaRPr lang="de-AT" sz="2000" kern="1200" dirty="0"/>
        </a:p>
      </dsp:txBody>
      <dsp:txXfrm>
        <a:off x="440301" y="1892202"/>
        <a:ext cx="6772843" cy="532758"/>
      </dsp:txXfrm>
    </dsp:sp>
    <dsp:sp modelId="{60B531A3-0FD5-4714-B18A-2F3003CD85BB}">
      <dsp:nvSpPr>
        <dsp:cNvPr id="0" name=""/>
        <dsp:cNvSpPr/>
      </dsp:nvSpPr>
      <dsp:spPr>
        <a:xfrm>
          <a:off x="0" y="3065781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4E1C1-31EF-4783-AB0D-1C8D88C6FF2C}">
      <dsp:nvSpPr>
        <dsp:cNvPr id="0" name=""/>
        <dsp:cNvSpPr/>
      </dsp:nvSpPr>
      <dsp:spPr>
        <a:xfrm>
          <a:off x="411480" y="2770581"/>
          <a:ext cx="6830485" cy="590400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/>
            <a:t>Ablauf und Details zur Wahl in Österreich</a:t>
          </a:r>
          <a:endParaRPr lang="de-AT" sz="2000" kern="1200" dirty="0"/>
        </a:p>
      </dsp:txBody>
      <dsp:txXfrm>
        <a:off x="440301" y="2799402"/>
        <a:ext cx="6772843" cy="532758"/>
      </dsp:txXfrm>
    </dsp:sp>
    <dsp:sp modelId="{83E9DAAE-9EEC-4972-AAA0-8754C06D1C33}">
      <dsp:nvSpPr>
        <dsp:cNvPr id="0" name=""/>
        <dsp:cNvSpPr/>
      </dsp:nvSpPr>
      <dsp:spPr>
        <a:xfrm>
          <a:off x="0" y="3972981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3F0D7-563F-4D20-8447-F43FED11462A}">
      <dsp:nvSpPr>
        <dsp:cNvPr id="0" name=""/>
        <dsp:cNvSpPr/>
      </dsp:nvSpPr>
      <dsp:spPr>
        <a:xfrm>
          <a:off x="411480" y="3677781"/>
          <a:ext cx="6830485" cy="5904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/>
            <a:t>Was passiert nach den Wahlen?</a:t>
          </a:r>
          <a:endParaRPr lang="de-AT" sz="2000" kern="1200" dirty="0"/>
        </a:p>
      </dsp:txBody>
      <dsp:txXfrm>
        <a:off x="440301" y="3706602"/>
        <a:ext cx="6772843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C9B33-9C22-4FCF-88B5-B78AC7884D1C}">
      <dsp:nvSpPr>
        <dsp:cNvPr id="0" name=""/>
        <dsp:cNvSpPr/>
      </dsp:nvSpPr>
      <dsp:spPr>
        <a:xfrm rot="5400000">
          <a:off x="44106" y="788278"/>
          <a:ext cx="455905" cy="5234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D03C97-77A0-4C07-8959-29475911E98A}">
      <dsp:nvSpPr>
        <dsp:cNvPr id="0" name=""/>
        <dsp:cNvSpPr/>
      </dsp:nvSpPr>
      <dsp:spPr>
        <a:xfrm>
          <a:off x="0" y="10557"/>
          <a:ext cx="1265626" cy="88589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EUROPÄISCHER RAT</a:t>
          </a:r>
        </a:p>
      </dsp:txBody>
      <dsp:txXfrm>
        <a:off x="43254" y="53811"/>
        <a:ext cx="1179118" cy="799389"/>
      </dsp:txXfrm>
    </dsp:sp>
    <dsp:sp modelId="{27B4D262-89D9-4476-B137-D3C1429D636C}">
      <dsp:nvSpPr>
        <dsp:cNvPr id="0" name=""/>
        <dsp:cNvSpPr/>
      </dsp:nvSpPr>
      <dsp:spPr>
        <a:xfrm>
          <a:off x="1523243" y="37099"/>
          <a:ext cx="2572796" cy="1020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b="1" kern="1200" dirty="0" smtClean="0"/>
        </a:p>
      </dsp:txBody>
      <dsp:txXfrm>
        <a:off x="1523243" y="37099"/>
        <a:ext cx="2572796" cy="1020488"/>
      </dsp:txXfrm>
    </dsp:sp>
    <dsp:sp modelId="{90456EA2-524B-4061-BBFC-74A0EF578514}">
      <dsp:nvSpPr>
        <dsp:cNvPr id="0" name=""/>
        <dsp:cNvSpPr/>
      </dsp:nvSpPr>
      <dsp:spPr>
        <a:xfrm rot="5400000">
          <a:off x="542233" y="1648929"/>
          <a:ext cx="455905" cy="5234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B73F80-0C7F-4C6C-B32A-F61D45710BA6}">
      <dsp:nvSpPr>
        <dsp:cNvPr id="0" name=""/>
        <dsp:cNvSpPr/>
      </dsp:nvSpPr>
      <dsp:spPr>
        <a:xfrm>
          <a:off x="514399" y="892692"/>
          <a:ext cx="1265626" cy="88589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200" b="1" kern="1200" dirty="0" smtClean="0"/>
            <a:t>EUROPÄISCHES PARLAMENT </a:t>
          </a:r>
        </a:p>
      </dsp:txBody>
      <dsp:txXfrm>
        <a:off x="557653" y="935946"/>
        <a:ext cx="1179118" cy="799389"/>
      </dsp:txXfrm>
    </dsp:sp>
    <dsp:sp modelId="{D95BE9C4-2F4B-4B90-ABA4-A669193A6128}">
      <dsp:nvSpPr>
        <dsp:cNvPr id="0" name=""/>
        <dsp:cNvSpPr/>
      </dsp:nvSpPr>
      <dsp:spPr>
        <a:xfrm>
          <a:off x="2969134" y="952039"/>
          <a:ext cx="2572796" cy="1020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AT" sz="1200" kern="1200" dirty="0" smtClean="0"/>
        </a:p>
      </dsp:txBody>
      <dsp:txXfrm>
        <a:off x="2969134" y="952039"/>
        <a:ext cx="2572796" cy="1020488"/>
      </dsp:txXfrm>
    </dsp:sp>
    <dsp:sp modelId="{1FCE0A06-4C03-4D92-8262-6FC755CD9BD7}">
      <dsp:nvSpPr>
        <dsp:cNvPr id="0" name=""/>
        <dsp:cNvSpPr/>
      </dsp:nvSpPr>
      <dsp:spPr>
        <a:xfrm rot="5400000">
          <a:off x="1073870" y="2635284"/>
          <a:ext cx="455905" cy="5234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75884F-F7ED-49AC-B9B1-E25955053085}">
      <dsp:nvSpPr>
        <dsp:cNvPr id="0" name=""/>
        <dsp:cNvSpPr/>
      </dsp:nvSpPr>
      <dsp:spPr>
        <a:xfrm>
          <a:off x="1018461" y="1835785"/>
          <a:ext cx="1265626" cy="88589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RAT </a:t>
          </a:r>
        </a:p>
      </dsp:txBody>
      <dsp:txXfrm>
        <a:off x="1061715" y="1879039"/>
        <a:ext cx="1179118" cy="799389"/>
      </dsp:txXfrm>
    </dsp:sp>
    <dsp:sp modelId="{3F86C978-3C56-4F6B-B6C4-405D848DF471}">
      <dsp:nvSpPr>
        <dsp:cNvPr id="0" name=""/>
        <dsp:cNvSpPr/>
      </dsp:nvSpPr>
      <dsp:spPr>
        <a:xfrm>
          <a:off x="4415025" y="1866978"/>
          <a:ext cx="2572796" cy="1020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AT" sz="1200" kern="1200" dirty="0" smtClean="0"/>
        </a:p>
      </dsp:txBody>
      <dsp:txXfrm>
        <a:off x="4415025" y="1866978"/>
        <a:ext cx="2572796" cy="1020488"/>
      </dsp:txXfrm>
    </dsp:sp>
    <dsp:sp modelId="{EA476CD0-6831-4100-8FD2-8214FC625666}">
      <dsp:nvSpPr>
        <dsp:cNvPr id="0" name=""/>
        <dsp:cNvSpPr/>
      </dsp:nvSpPr>
      <dsp:spPr>
        <a:xfrm rot="5400000">
          <a:off x="1644810" y="3517433"/>
          <a:ext cx="455905" cy="5234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08935E-117A-462F-AF9A-F4CE56F972F4}">
      <dsp:nvSpPr>
        <dsp:cNvPr id="0" name=""/>
        <dsp:cNvSpPr/>
      </dsp:nvSpPr>
      <dsp:spPr>
        <a:xfrm>
          <a:off x="1594525" y="2723095"/>
          <a:ext cx="1265626" cy="88589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200" b="1" kern="1200" dirty="0" smtClean="0"/>
            <a:t>EUROPÄISCHES PARLAMENT </a:t>
          </a:r>
        </a:p>
      </dsp:txBody>
      <dsp:txXfrm>
        <a:off x="1637779" y="2766349"/>
        <a:ext cx="1179118" cy="799389"/>
      </dsp:txXfrm>
    </dsp:sp>
    <dsp:sp modelId="{5A0CD605-9D13-45F0-8495-F5534C7AE7DE}">
      <dsp:nvSpPr>
        <dsp:cNvPr id="0" name=""/>
        <dsp:cNvSpPr/>
      </dsp:nvSpPr>
      <dsp:spPr>
        <a:xfrm>
          <a:off x="6188332" y="2853334"/>
          <a:ext cx="920496" cy="716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AT" sz="1200" kern="1200" dirty="0"/>
        </a:p>
      </dsp:txBody>
      <dsp:txXfrm>
        <a:off x="6188332" y="2853334"/>
        <a:ext cx="920496" cy="716021"/>
      </dsp:txXfrm>
    </dsp:sp>
    <dsp:sp modelId="{5C74775F-D888-43B7-A879-4A3DC193989C}">
      <dsp:nvSpPr>
        <dsp:cNvPr id="0" name=""/>
        <dsp:cNvSpPr/>
      </dsp:nvSpPr>
      <dsp:spPr>
        <a:xfrm>
          <a:off x="2159628" y="3601998"/>
          <a:ext cx="1265626" cy="88589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200" b="1" kern="1200" dirty="0" smtClean="0"/>
            <a:t>EUROPÄISCHER RAT</a:t>
          </a:r>
          <a:endParaRPr lang="de-AT" sz="1200" b="1" kern="1200" dirty="0"/>
        </a:p>
      </dsp:txBody>
      <dsp:txXfrm>
        <a:off x="2202882" y="3645252"/>
        <a:ext cx="1179118" cy="799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FC37D-6326-4CCC-A97E-A4A48330039E}">
      <dsp:nvSpPr>
        <dsp:cNvPr id="0" name=""/>
        <dsp:cNvSpPr/>
      </dsp:nvSpPr>
      <dsp:spPr>
        <a:xfrm>
          <a:off x="0" y="9265"/>
          <a:ext cx="7560840" cy="947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smtClean="0"/>
            <a:t>Gesetzgebungsbefugnis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 dirty="0" smtClean="0"/>
            <a:t>gemeinsam mit dem Rat</a:t>
          </a:r>
          <a:endParaRPr lang="de-AT" sz="1400" kern="1200" dirty="0"/>
        </a:p>
      </dsp:txBody>
      <dsp:txXfrm>
        <a:off x="46263" y="55528"/>
        <a:ext cx="7468314" cy="855174"/>
      </dsp:txXfrm>
    </dsp:sp>
    <dsp:sp modelId="{92D92959-04CE-40B0-976B-98A5B2C3EAA8}">
      <dsp:nvSpPr>
        <dsp:cNvPr id="0" name=""/>
        <dsp:cNvSpPr/>
      </dsp:nvSpPr>
      <dsp:spPr>
        <a:xfrm>
          <a:off x="0" y="956966"/>
          <a:ext cx="756084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de-AT" sz="1400" kern="1200" dirty="0"/>
        </a:p>
      </dsp:txBody>
      <dsp:txXfrm>
        <a:off x="0" y="956966"/>
        <a:ext cx="7560840" cy="496800"/>
      </dsp:txXfrm>
    </dsp:sp>
    <dsp:sp modelId="{08B2CBC0-81AC-46A4-A638-5411C60B817F}">
      <dsp:nvSpPr>
        <dsp:cNvPr id="0" name=""/>
        <dsp:cNvSpPr/>
      </dsp:nvSpPr>
      <dsp:spPr>
        <a:xfrm>
          <a:off x="0" y="1453766"/>
          <a:ext cx="7560840" cy="947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smtClean="0"/>
            <a:t>Haushaltsbefugnis &amp; -kontrolle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 dirty="0" smtClean="0"/>
            <a:t>gemeinsam mit dem Rat</a:t>
          </a:r>
          <a:endParaRPr lang="de-AT" sz="1400" kern="1200" dirty="0"/>
        </a:p>
      </dsp:txBody>
      <dsp:txXfrm>
        <a:off x="46263" y="1500029"/>
        <a:ext cx="7468314" cy="855174"/>
      </dsp:txXfrm>
    </dsp:sp>
    <dsp:sp modelId="{B3B0E505-B5D6-4892-9CDD-5DBF53AD62EB}">
      <dsp:nvSpPr>
        <dsp:cNvPr id="0" name=""/>
        <dsp:cNvSpPr/>
      </dsp:nvSpPr>
      <dsp:spPr>
        <a:xfrm>
          <a:off x="0" y="2401466"/>
          <a:ext cx="756084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de-AT" sz="1400" kern="1200" dirty="0"/>
        </a:p>
      </dsp:txBody>
      <dsp:txXfrm>
        <a:off x="0" y="2401466"/>
        <a:ext cx="7560840" cy="496800"/>
      </dsp:txXfrm>
    </dsp:sp>
    <dsp:sp modelId="{C06D9D00-CA84-48E7-AF0C-DEAC222CAF54}">
      <dsp:nvSpPr>
        <dsp:cNvPr id="0" name=""/>
        <dsp:cNvSpPr/>
      </dsp:nvSpPr>
      <dsp:spPr>
        <a:xfrm>
          <a:off x="0" y="2898266"/>
          <a:ext cx="7560840" cy="947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smtClean="0"/>
            <a:t>Demokratische Kontrolle</a:t>
          </a:r>
          <a:endParaRPr lang="de-AT" sz="2400" kern="1200" dirty="0"/>
        </a:p>
      </dsp:txBody>
      <dsp:txXfrm>
        <a:off x="46263" y="2944529"/>
        <a:ext cx="7468314" cy="855174"/>
      </dsp:txXfrm>
    </dsp:sp>
    <dsp:sp modelId="{D6831A18-A81E-4992-9207-BBEE6D398D37}">
      <dsp:nvSpPr>
        <dsp:cNvPr id="0" name=""/>
        <dsp:cNvSpPr/>
      </dsp:nvSpPr>
      <dsp:spPr>
        <a:xfrm>
          <a:off x="0" y="3845966"/>
          <a:ext cx="756084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de-AT" sz="1400" kern="1200" dirty="0"/>
        </a:p>
      </dsp:txBody>
      <dsp:txXfrm>
        <a:off x="0" y="3845966"/>
        <a:ext cx="7560840" cy="49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B156E-8831-4C55-B20C-B81F84CBFE7F}">
      <dsp:nvSpPr>
        <dsp:cNvPr id="0" name=""/>
        <dsp:cNvSpPr/>
      </dsp:nvSpPr>
      <dsp:spPr>
        <a:xfrm>
          <a:off x="0" y="144016"/>
          <a:ext cx="8229599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Einziges direkt gewähltes EU-Organ</a:t>
          </a:r>
          <a:endParaRPr lang="de-AT" sz="1700" kern="1200" dirty="0"/>
        </a:p>
      </dsp:txBody>
      <dsp:txXfrm>
        <a:off x="19904" y="163920"/>
        <a:ext cx="8189791" cy="367937"/>
      </dsp:txXfrm>
    </dsp:sp>
    <dsp:sp modelId="{54CE384D-F50F-4F27-B5C1-D08012F8FC7F}">
      <dsp:nvSpPr>
        <dsp:cNvPr id="0" name=""/>
        <dsp:cNvSpPr/>
      </dsp:nvSpPr>
      <dsp:spPr>
        <a:xfrm>
          <a:off x="0" y="662372"/>
          <a:ext cx="8229599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Wahlbeteiligung -&gt; Sicherung demokratischer Legitimität der EU und ihrer Entscheidungen</a:t>
          </a:r>
          <a:endParaRPr lang="de-AT" sz="1700" kern="1200" dirty="0"/>
        </a:p>
      </dsp:txBody>
      <dsp:txXfrm>
        <a:off x="19904" y="682276"/>
        <a:ext cx="8189791" cy="367937"/>
      </dsp:txXfrm>
    </dsp:sp>
    <dsp:sp modelId="{9E018820-076C-4F78-85DC-94C8B27D0310}">
      <dsp:nvSpPr>
        <dsp:cNvPr id="0" name=""/>
        <dsp:cNvSpPr/>
      </dsp:nvSpPr>
      <dsp:spPr>
        <a:xfrm>
          <a:off x="0" y="1166427"/>
          <a:ext cx="8229599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Gestärkte Rolle </a:t>
          </a:r>
          <a:r>
            <a:rPr lang="de-AT" sz="1700" kern="1200" smtClean="0"/>
            <a:t>des EP im </a:t>
          </a:r>
          <a:r>
            <a:rPr lang="de-AT" sz="1700" kern="1200" dirty="0" smtClean="0"/>
            <a:t>Gesetzgebungsprozess</a:t>
          </a:r>
          <a:endParaRPr lang="de-AT" sz="1700" kern="1200" dirty="0"/>
        </a:p>
      </dsp:txBody>
      <dsp:txXfrm>
        <a:off x="19904" y="1186331"/>
        <a:ext cx="8189791" cy="367937"/>
      </dsp:txXfrm>
    </dsp:sp>
    <dsp:sp modelId="{75A6B5CB-E717-4971-97CF-A4015A2B7BAE}">
      <dsp:nvSpPr>
        <dsp:cNvPr id="0" name=""/>
        <dsp:cNvSpPr/>
      </dsp:nvSpPr>
      <dsp:spPr>
        <a:xfrm>
          <a:off x="0" y="1598477"/>
          <a:ext cx="8229599" cy="651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AT" sz="1300" kern="1200" dirty="0" smtClean="0"/>
            <a:t> 95% der EU-Gesetze im ordentlichen Gesetzgebungsverfahren (EP + Rat)</a:t>
          </a:r>
          <a:endParaRPr lang="de-AT" sz="13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AT" sz="1300" kern="1200" dirty="0" smtClean="0"/>
            <a:t> 90% der Legislativvorschläge von EP und Rat wesentlich verändert</a:t>
          </a:r>
          <a:endParaRPr lang="de-AT" sz="13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AT" sz="1300" kern="1200" dirty="0" smtClean="0"/>
            <a:t> Haushaltsbefugnis</a:t>
          </a:r>
          <a:endParaRPr lang="de-AT" sz="1300" kern="1200" dirty="0"/>
        </a:p>
      </dsp:txBody>
      <dsp:txXfrm>
        <a:off x="0" y="1598477"/>
        <a:ext cx="8229599" cy="651014"/>
      </dsp:txXfrm>
    </dsp:sp>
    <dsp:sp modelId="{376B26AB-443F-47BF-84B9-D507F6306C00}">
      <dsp:nvSpPr>
        <dsp:cNvPr id="0" name=""/>
        <dsp:cNvSpPr/>
      </dsp:nvSpPr>
      <dsp:spPr>
        <a:xfrm>
          <a:off x="0" y="2246549"/>
          <a:ext cx="8229599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Demokratische Kontrolle von EU-Organen: </a:t>
          </a:r>
        </a:p>
      </dsp:txBody>
      <dsp:txXfrm>
        <a:off x="19904" y="2266453"/>
        <a:ext cx="8189791" cy="367937"/>
      </dsp:txXfrm>
    </dsp:sp>
    <dsp:sp modelId="{1ED02A98-383C-438A-BFDC-217B3F47C81C}">
      <dsp:nvSpPr>
        <dsp:cNvPr id="0" name=""/>
        <dsp:cNvSpPr/>
      </dsp:nvSpPr>
      <dsp:spPr>
        <a:xfrm>
          <a:off x="0" y="2678595"/>
          <a:ext cx="8229599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1300" kern="1200" dirty="0" smtClean="0"/>
            <a:t>Anhörungen von Vertretern der Kommission, des Rats, etc.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1300" kern="1200" smtClean="0"/>
            <a:t>Untersuchungsausschüsse</a:t>
          </a:r>
          <a:endParaRPr lang="de-AT" sz="1300" kern="1200" dirty="0" smtClean="0"/>
        </a:p>
      </dsp:txBody>
      <dsp:txXfrm>
        <a:off x="0" y="2678595"/>
        <a:ext cx="8229599" cy="448672"/>
      </dsp:txXfrm>
    </dsp:sp>
    <dsp:sp modelId="{D5503FA4-8338-403A-81A6-A6C8420089CF}">
      <dsp:nvSpPr>
        <dsp:cNvPr id="0" name=""/>
        <dsp:cNvSpPr/>
      </dsp:nvSpPr>
      <dsp:spPr>
        <a:xfrm>
          <a:off x="0" y="3182650"/>
          <a:ext cx="8229599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Beschwerdemöglichkeit für </a:t>
          </a:r>
          <a:r>
            <a:rPr lang="de-AT" sz="1700" kern="1200" dirty="0" err="1" smtClean="0"/>
            <a:t>BürgerInnen</a:t>
          </a:r>
          <a:endParaRPr lang="de-AT" sz="1700" kern="1200" dirty="0" smtClean="0"/>
        </a:p>
      </dsp:txBody>
      <dsp:txXfrm>
        <a:off x="19904" y="3202554"/>
        <a:ext cx="8189791" cy="367937"/>
      </dsp:txXfrm>
    </dsp:sp>
    <dsp:sp modelId="{B162202C-DA08-476F-AFB1-83469745F0BA}">
      <dsp:nvSpPr>
        <dsp:cNvPr id="0" name=""/>
        <dsp:cNvSpPr/>
      </dsp:nvSpPr>
      <dsp:spPr>
        <a:xfrm>
          <a:off x="0" y="3614702"/>
          <a:ext cx="8229599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1300" kern="1200" dirty="0" smtClean="0"/>
            <a:t>EP-Petitionsausschuss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1300" kern="1200" dirty="0" smtClean="0"/>
            <a:t>vom EP gewählter Europäischer Bürgerbeauftragter</a:t>
          </a:r>
        </a:p>
      </dsp:txBody>
      <dsp:txXfrm>
        <a:off x="0" y="3614702"/>
        <a:ext cx="8229599" cy="448672"/>
      </dsp:txXfrm>
    </dsp:sp>
    <dsp:sp modelId="{80D9FCCC-878A-42BC-9A6F-FB68D9CA8347}">
      <dsp:nvSpPr>
        <dsp:cNvPr id="0" name=""/>
        <dsp:cNvSpPr/>
      </dsp:nvSpPr>
      <dsp:spPr>
        <a:xfrm>
          <a:off x="0" y="4046749"/>
          <a:ext cx="8229599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700" kern="1200" dirty="0" smtClean="0"/>
            <a:t>Wahl des Kommissionspräsidenten + Kollegium; Misstrauensvotum</a:t>
          </a:r>
        </a:p>
      </dsp:txBody>
      <dsp:txXfrm>
        <a:off x="19904" y="4066653"/>
        <a:ext cx="8189791" cy="367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3A7EE-2AC6-4064-AF37-17352D10B368}">
      <dsp:nvSpPr>
        <dsp:cNvPr id="0" name=""/>
        <dsp:cNvSpPr/>
      </dsp:nvSpPr>
      <dsp:spPr>
        <a:xfrm>
          <a:off x="0" y="3366543"/>
          <a:ext cx="6912767" cy="7365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0" kern="1200" dirty="0" smtClean="0"/>
            <a:t>14. bis 17. Juli: Zweite Plenarsitzung (operationales EP)</a:t>
          </a:r>
          <a:endParaRPr lang="de-AT" sz="1800" b="0" kern="1200" dirty="0"/>
        </a:p>
      </dsp:txBody>
      <dsp:txXfrm>
        <a:off x="0" y="3366543"/>
        <a:ext cx="6912767" cy="736517"/>
      </dsp:txXfrm>
    </dsp:sp>
    <dsp:sp modelId="{0963CE34-ADBC-4276-B10A-00425F2D54AA}">
      <dsp:nvSpPr>
        <dsp:cNvPr id="0" name=""/>
        <dsp:cNvSpPr/>
      </dsp:nvSpPr>
      <dsp:spPr>
        <a:xfrm rot="10800000">
          <a:off x="0" y="2244827"/>
          <a:ext cx="6912767" cy="1132763"/>
        </a:xfrm>
        <a:prstGeom prst="upArrowCallou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ab 07. Juli: Erste EP-Ausschusssitzungen</a:t>
          </a:r>
          <a:endParaRPr lang="de-AT" sz="1800" kern="1200" dirty="0"/>
        </a:p>
      </dsp:txBody>
      <dsp:txXfrm rot="10800000">
        <a:off x="0" y="2244827"/>
        <a:ext cx="6912767" cy="736035"/>
      </dsp:txXfrm>
    </dsp:sp>
    <dsp:sp modelId="{5A45511A-D2FD-4F0C-B259-B2C048D802FF}">
      <dsp:nvSpPr>
        <dsp:cNvPr id="0" name=""/>
        <dsp:cNvSpPr/>
      </dsp:nvSpPr>
      <dsp:spPr>
        <a:xfrm rot="10800000">
          <a:off x="0" y="1078605"/>
          <a:ext cx="6912767" cy="1132763"/>
        </a:xfrm>
        <a:prstGeom prst="upArrowCallou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0" kern="1200" dirty="0" smtClean="0"/>
            <a:t>01. bis 03. Juli: Erste Plenarsitzung (Konstituierende Sitzung)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0" kern="1200" dirty="0" smtClean="0"/>
            <a:t>Wahl des EP-Präsidenten</a:t>
          </a:r>
        </a:p>
      </dsp:txBody>
      <dsp:txXfrm rot="10800000">
        <a:off x="0" y="1078605"/>
        <a:ext cx="6912767" cy="736035"/>
      </dsp:txXfrm>
    </dsp:sp>
    <dsp:sp modelId="{6DA70D98-1C74-4E67-BC3F-C2BF7F925AC2}">
      <dsp:nvSpPr>
        <dsp:cNvPr id="0" name=""/>
        <dsp:cNvSpPr/>
      </dsp:nvSpPr>
      <dsp:spPr>
        <a:xfrm rot="10800000">
          <a:off x="0" y="1395"/>
          <a:ext cx="6912767" cy="1132763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ab 01. Juni: Konstituierung der </a:t>
          </a:r>
          <a:r>
            <a:rPr lang="de-AT" sz="1800" b="1" kern="1200" dirty="0" smtClean="0"/>
            <a:t>Fraktionen</a:t>
          </a:r>
          <a:endParaRPr lang="de-AT" sz="1800" kern="1200" dirty="0"/>
        </a:p>
      </dsp:txBody>
      <dsp:txXfrm rot="10800000">
        <a:off x="0" y="1395"/>
        <a:ext cx="6912767" cy="736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2" cy="497126"/>
          </a:xfrm>
          <a:prstGeom prst="rect">
            <a:avLst/>
          </a:prstGeom>
        </p:spPr>
        <p:txBody>
          <a:bodyPr vert="horz" lIns="91712" tIns="45857" rIns="91712" bIns="45857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39" y="0"/>
            <a:ext cx="2951162" cy="497126"/>
          </a:xfrm>
          <a:prstGeom prst="rect">
            <a:avLst/>
          </a:prstGeom>
        </p:spPr>
        <p:txBody>
          <a:bodyPr vert="horz" lIns="91712" tIns="45857" rIns="91712" bIns="45857" rtlCol="0"/>
          <a:lstStyle>
            <a:lvl1pPr algn="r">
              <a:defRPr sz="1200"/>
            </a:lvl1pPr>
          </a:lstStyle>
          <a:p>
            <a:fld id="{2791341E-E691-43C5-B4A6-A8A737D2ECD3}" type="datetimeFigureOut">
              <a:rPr lang="de-AT" smtClean="0"/>
              <a:pPr/>
              <a:t>27.03.2014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2" tIns="45857" rIns="91712" bIns="45857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1712" tIns="45857" rIns="91712" bIns="4585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51162" cy="497126"/>
          </a:xfrm>
          <a:prstGeom prst="rect">
            <a:avLst/>
          </a:prstGeom>
        </p:spPr>
        <p:txBody>
          <a:bodyPr vert="horz" lIns="91712" tIns="45857" rIns="91712" bIns="45857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39" y="9443662"/>
            <a:ext cx="2951162" cy="497126"/>
          </a:xfrm>
          <a:prstGeom prst="rect">
            <a:avLst/>
          </a:prstGeom>
        </p:spPr>
        <p:txBody>
          <a:bodyPr vert="horz" lIns="91712" tIns="45857" rIns="91712" bIns="45857" rtlCol="0" anchor="b"/>
          <a:lstStyle>
            <a:lvl1pPr algn="r">
              <a:defRPr sz="1200"/>
            </a:lvl1pPr>
          </a:lstStyle>
          <a:p>
            <a:fld id="{B4398894-564F-4A35-8B76-787250E864D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557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8894-564F-4A35-8B76-787250E864D4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069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Quelle: www.votewatch.eu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8894-564F-4A35-8B76-787250E864D4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49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8894-564F-4A35-8B76-787250E864D4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323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34">
              <a:defRPr/>
            </a:pPr>
            <a:r>
              <a:rPr lang="de-AT" dirty="0" smtClean="0"/>
              <a:t>Quelle: www.votewatch.eu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8894-564F-4A35-8B76-787250E864D4}" type="slidenum">
              <a:rPr lang="de-AT" smtClean="0"/>
              <a:pPr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05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8894-564F-4A35-8B76-787250E864D4}" type="slidenum">
              <a:rPr lang="de-AT" smtClean="0"/>
              <a:pPr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807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474">
              <a:defRPr/>
            </a:pPr>
            <a:r>
              <a:rPr lang="de-AT" dirty="0" smtClean="0"/>
              <a:t>Quellen</a:t>
            </a:r>
            <a:r>
              <a:rPr lang="de-AT" dirty="0"/>
              <a:t>: </a:t>
            </a:r>
            <a:r>
              <a:rPr lang="de-AT" dirty="0" smtClean="0"/>
              <a:t>Eurobarometer,</a:t>
            </a:r>
            <a:r>
              <a:rPr lang="de-AT" baseline="0" dirty="0" smtClean="0"/>
              <a:t> EP </a:t>
            </a:r>
            <a:r>
              <a:rPr lang="de-AT" baseline="0" dirty="0" err="1" smtClean="0"/>
              <a:t>Parlameter</a:t>
            </a:r>
            <a:r>
              <a:rPr lang="de-AT" baseline="0" dirty="0" smtClean="0"/>
              <a:t>, </a:t>
            </a:r>
            <a:r>
              <a:rPr lang="de-AT" dirty="0" err="1" smtClean="0"/>
              <a:t>ÖGfE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8894-564F-4A35-8B76-787250E864D4}" type="slidenum">
              <a:rPr lang="de-AT" smtClean="0"/>
              <a:pPr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406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891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48-7B32-4C7A-89EE-4250B73EB9AA}" type="datetimeFigureOut">
              <a:rPr lang="de-AT" smtClean="0"/>
              <a:pPr/>
              <a:t>27.03.2014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8382-390E-46D6-83C3-7798C53CF2AC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356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274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48-7B32-4C7A-89EE-4250B73EB9AA}" type="datetimeFigureOut">
              <a:rPr lang="de-AT" smtClean="0"/>
              <a:pPr/>
              <a:t>27.03.2014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8382-390E-46D6-83C3-7798C53CF2A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37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48-7B32-4C7A-89EE-4250B73EB9AA}" type="datetimeFigureOut">
              <a:rPr lang="de-AT" smtClean="0"/>
              <a:pPr/>
              <a:t>27.03.2014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8382-390E-46D6-83C3-7798C53CF2AC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356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119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48-7B32-4C7A-89EE-4250B73EB9AA}" type="datetimeFigureOut">
              <a:rPr lang="de-AT" smtClean="0"/>
              <a:pPr/>
              <a:t>27.03.2014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8382-390E-46D6-83C3-7798C53CF2AC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8172400" y="4077072"/>
            <a:ext cx="68356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712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48-7B32-4C7A-89EE-4250B73EB9AA}" type="datetimeFigureOut">
              <a:rPr lang="de-AT" smtClean="0"/>
              <a:pPr/>
              <a:t>27.03.2014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8382-390E-46D6-83C3-7798C53CF2AC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68356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23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48-7B32-4C7A-89EE-4250B73EB9AA}" type="datetimeFigureOut">
              <a:rPr lang="de-AT" smtClean="0"/>
              <a:pPr/>
              <a:t>27.03.2014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8382-390E-46D6-83C3-7798C53CF2A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996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48-7B32-4C7A-89EE-4250B73EB9AA}" type="datetimeFigureOut">
              <a:rPr lang="de-AT" smtClean="0"/>
              <a:pPr/>
              <a:t>27.03.2014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8382-390E-46D6-83C3-7798C53CF2AC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68356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522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48-7B32-4C7A-89EE-4250B73EB9AA}" type="datetimeFigureOut">
              <a:rPr lang="de-AT" smtClean="0"/>
              <a:pPr/>
              <a:t>27.03.2014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8382-390E-46D6-83C3-7798C53CF2AC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68356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876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48-7B32-4C7A-89EE-4250B73EB9AA}" type="datetimeFigureOut">
              <a:rPr lang="de-AT" smtClean="0"/>
              <a:pPr/>
              <a:t>27.03.2014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8382-390E-46D6-83C3-7798C53CF2AC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68356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227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2348-7B32-4C7A-89EE-4250B73EB9AA}" type="datetimeFigureOut">
              <a:rPr lang="de-AT" smtClean="0"/>
              <a:pPr/>
              <a:t>27.03.2014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8382-390E-46D6-83C3-7798C53CF2A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078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2348-7B32-4C7A-89EE-4250B73EB9AA}" type="datetimeFigureOut">
              <a:rPr lang="de-AT" smtClean="0"/>
              <a:pPr/>
              <a:t>27.03.2014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8382-390E-46D6-83C3-7798C53CF2A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531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at/url?sa=i&amp;rct=j&amp;q=&amp;esrc=s&amp;frm=1&amp;source=images&amp;cd=&amp;cad=rja&amp;docid=EWJ8uq0HDUHMnM&amp;tbnid=NwzFWMwoZ7NYzM:&amp;ved=0CAUQjRw&amp;url=http://www.kv-roma.at/FRAMES/LINK_ALLGEMEINE.htm&amp;ei=ilPrUpPUIaiU0AW0goCIDA&amp;bvm=bv.60444564,d.ZGU&amp;psig=AFQjCNHWrUXYv7oRdopeANV7zFE7JHeIbQ&amp;ust=139124045347733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i.gv.at/cms/BMI_wahlen/europawahl/" TargetMode="External"/><Relationship Id="rId2" Type="http://schemas.openxmlformats.org/officeDocument/2006/relationships/hyperlink" Target="http://www.europarl.europa.eu/aboutparliament/de/0046fccc11/Wahl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ukunfteuropa.at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DRLCr4ckM6M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at/url?sa=i&amp;rct=j&amp;q=&amp;esrc=s&amp;frm=1&amp;source=images&amp;cd=&amp;cad=rja&amp;docid=EWJ8uq0HDUHMnM&amp;tbnid=NwzFWMwoZ7NYzM:&amp;ved=0CAUQjRw&amp;url=http://www.kv-roma.at/FRAMES/LINK_ALLGEMEINE.htm&amp;ei=ilPrUpPUIaiU0AW0goCIDA&amp;bvm=bv.60444564,d.ZGU&amp;psig=AFQjCNHWrUXYv7oRdopeANV7zFE7JHeIbQ&amp;ust=139124045347733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Die </a:t>
            </a:r>
            <a:r>
              <a:rPr lang="de-AT" dirty="0"/>
              <a:t>W</a:t>
            </a:r>
            <a:r>
              <a:rPr lang="de-AT" dirty="0" smtClean="0"/>
              <a:t>ahlen zum Europäischen Parlament 2014</a:t>
            </a:r>
            <a:endParaRPr lang="de-AT" dirty="0"/>
          </a:p>
        </p:txBody>
      </p:sp>
      <p:sp>
        <p:nvSpPr>
          <p:cNvPr id="3" name="AutoShape 4" descr="data:image/jpeg;base64,/9j/4AAQSkZJRgABAQAAAQABAAD/2wCEAAkGBhQSDxUUEhAWFBUUFhkXFRUXGBcVFxkVFyAYFx8aHB4YHCYfGBojGhwaIi8gIycpLC4sFyAxNTAqNSYrLSkBCQoKDAwOFA8MDzUYFBgpKSkpNS41NTYyKTU1KSkvLTU1LCk1LykpLzUxKSoqKykpKSkpKyo2KSkpMCopKSkpLv/AABEIAEoCWAMBIgACEQEDEQH/xAAcAAACAwEBAQEAAAAAAAAAAAAABgQFBwMCAQj/xABLEAACAQMCBAIIAQcJBgQHAAABAgMABBESIQUGEzEHQRQVIlFhYpPSMhY1cXSBkbIjM0JSc5KhseElNlNUctE0dcLDJCZEg4Sis//EABkBAQACAwAAAAAAAAAAAAAAAAACBQEEBv/EACkRAQABBAIABQMFAQAAAAAAAABSAQIDkRITBBRRVPARITEVI2FxoQX/2gAMAwEAAhEDEQA/ANxooooCiiigKKKKApL8UZJoLCW6gupYXiCAKpTQdThSSGUnOG7g+Qp0pN8YPzJc/wD2/wD+kdB74Xy/NNaRSetLtZJIkfOYGUMyhvwmLcZPbP7a4+F/NU15bzLckNLbzGJnUBQ4HY4G2c57fCvvDLLiTcOhEN3apmCPRmCTUBoXHtdZhnHnoP6PKovhHcQC3mgjheKaCYi5DuJGaU5GvUAMg6SMYGMftIPuaM1nUVosHM8ccWpY2s2cprcrrLMM4JIBwBX3nm1EXFuGPGWRprkiXDuA4Xp4yucH91BomaM0t+IPD0fh1w7A64oZHjZWZSrBc5BUjzAqk5T5QhvOFW73ZeaSSEYdpHygP4QmGwuBjfGSdzmg0CvhpJ8IOISS8LXquXMcskYZiSxVTtknc4zj9AFQuGKOJ8WvRcZeCyKwxQZIjLnVqdgDh2ypxnOAaDlzRwyKLmHhbxxKjStOZCoCl2C92x3O53PvrSay7jvBkt+YOFiLUsbdYiLUSiMFIJQEnSGGnIG3s9tzVz4r8wSW9tBHHIYjczrE8q/iSPuxUjsceY+NA75ozWVc3SWUVmZOGyFLuIo0bR9XqP7QDB8j+VBUknVntV9zvxi4PBBPArq8iQtJ08iRI30s+nzUgHGfLJPlQO+aM1mvCm4bdz2r8OnSGaKVXkQmRJZIwG1RsCf5Q5wcnV2O9SPGe1C8PM6FlmV41V1ZlOkt22OCNz3oNCzRms7565Vii4XLcgyekxIsgueo/V1grk51YAO/sgADOwGK6ycrx3XCBcXDPJcva9brF3DLIU1jQFIVFBwMAY23ySTQP+aXeH8LvF4pPNJchrR4wIocnKuNO+MYHZt8nOoe6uPhvfPccHtnmYuzRlWYnJIVmTc9ycAb1R8s2wh5ju4YywiW1jZULuygsY84DE4/1oNFzXzNZ14zWYS0SeMsk3XiTWrMPZOrYgHBHbuK9+IPJ8MfDp7hTILiFOotx1JOoWUjOTq7HfYAAZ2AxQaEaXOW+F3sV1dvc3IlhkkBt0GfYXLbbgadiowM9s/pm8Eb0nh0Bm9rrW8Zk8sl0Unt7yaVfDmPRxHisQZikc0YRWZn0jEhwNROKDQa+ZrOufeNJDxO3F8H9AMLdgxiNwSf5wL+IBQMKc/izj3WvJVlb+kTz2VxG9tKkYWGNmIjkXVqOknCagRtgdjQT25pPrcWIi29HM5kzv8AiChQMfp3zTDmsuflyA8zdIxnQbIuRrk/GX751Z/ZnFXHilxt7OyhigcxGaVIOoM6kix7RB75wAM9+/nQPOaM1lfNbWMdmz8PkKXcWlonj6vVcgjIckfyuRnOrNMPNKi54GbiRCsotDKpBdCkjIGOMEHuOx91A55pc5r4XezTWrWlyIUjl1XCnI1p7O2wOrYMNJwPaz5Ut8q8mma14bdrcSLMmiSV2Z3MkRH81u2AuMDt7+5Oa9eJFmsV7w6WMsjy3sayFXcBlyuxGcHsPKg0WjNVHNXDUmtJeopOiN2UhmUhgrYIKkHNUXhpCLjgVus2ZA6vq1MxJxI575z5Dz8qB1r5mkLwiY9K9UszBL2VF1MzkKoUAZYk1X8a4Qo5itoY3kijmgkeZUkdQ+OoT/S9nOACVwcZxig03NGay/mvgq2fEuHizd7b0uR4Zum7YZPY3wxID4Jw3cHB7ivviFwWOw9EurTVFL6VHG5Du3UR8kh9THX28/eaDUK+GgV4nhDoysMqwII3Gx2PbegzuGxXiHGOJw3A1rDFFHAGGoRdRSS6A7B876u+3emabg91DwwW9rc6rlEVUnmGc4IyT+LfTkAnPlSdyry1bvxvicbRkpF0NA1yDGVydw2Tv781N8SLNY7zh0sepHlvY1kKu4DL7OxGcHsPKgY7+04gRZ9KeEFCvpuVOJBhdWjY4GdW23cb7YpiFIXjLZqOGSTrqWWMxhXV2QgFwCPZIBG5702nh6T2yJKupSqEjLDcAb5BBoLDNfaxzknlE8Q4TKTcSLOtw4glZ5G6OgodgGGSd8nvuPdWwRIQoBOSAAT7z76D3XzNKfijzDJZ8MkkhOmRmWNG/qlzuw+IAOPjilrjEXDhYP0Jz6WkeqO4UzddplGQS+MtqYdjtvQajmjNKXDW9P4NFJdIeoYSzfijYSKGXVsQQTjP7aieFkXX4HCsxMgcyBtTMSR1G885oHnNfM0geFGQ3EE1MVjvZEQMzPpRdgAWJOMVA45wZPyhtYUaRIp4JXmRZJAHI6hIPtbA4GcY2oNOBozSjY8JbhNneuJTJGplngjOrEahciPLMSRkfCoHI3LcV3YR3N4vpM9wDIzyEtpyThUGcRgADZcUD9XzNIvInEXjv76waRpI7ZleAuxdljcZ0FjuwXIxnfvVVd8GUcxx26PJHDJaGSSNZJAHOpgR+LKg4XOnGcY8zQafmq/mCK4a1kFo6pOV/k2cZUHI77Hyz5HfG1InP/D04WsF7ZAwlZ1SaNWbpyxvkkMpOCdu/ff4CmfnyF3ssJdpar1EM0ruY/5DPtKGG6s2w+O486D5fWnEjFaCK4hEisnpjFTpdQBq0DBxvnbbuNxV1xaGR7eVYX0SsjCNzuFcghW/YcVl/NXELKBrSXhrqkvpUSsY9YDxNkMH8pAdtzk71ofNfDUmtJeoCdEbspDMpVgrYIKkGgOUbG4hso47ybqzrq1uCWzkkgZIBbC4GceVXGaUfCeZn4NbM7FmIfJYlifbfzNKsXHrT1heRcZBEnWIt+sHMQt+y6MeypPfVtnPeg1mvmaV+W4/Q+FFuuLlY1mlSRWLho8vIoDEnOFwO/lVL4e8DjvbFby9X0ma4Z2JkJZUUMVCopOlAMeQ86B+uIFdSjqGVgQysAQQe4IOxHwrPfDmzSLi3Fo40CIrxBVUYABDnAHkMk7U1cs8Be1NwplLxPLrgQs7mOMquU9vsNeogAnYikzlrgq3HGuLCRmMayRZjDMiuxBwW0kFgBn2c49rcHAwGn5ozWc8GsxZcxNbQFlgmtOqYtTMiyBtOVDE47H+8a7eIvHtN7ZWjStFBMWkuGUspZE7JlPaAJBBx7xQaBmisn5p4jbWzW8/CzplWZVliiWTTJAc6ta4wcYHtdxqooNZooooCiiigKKKKApK8UxLNYS2sFtNLJKEIKLlBpdWOWJGDhTt8RTrRQKHCuY5IrSKP1beNJHEiFemigsqhfxNIBjI71w8OOV57Y3VxdBUlvJeoYlOrQuXYAkbE5c9vcP2O2KKBB5ls54ON298ttJPD6O0MnRXW6EliDpzkjcdvj8Mw+b2ubi94dcR2E/Rt5S75UCU50ZOjVlQANs4JOdtsnSqKBY5xvXk4bIkdtO73ELoiKntKWGPbyfY7/4GovJvEHt+FxRy2dyJIERGQR5ZjuMpvhhtufLIpxooEDwmgmt7Vre4tZon6kkgZlGjS2kgagfxd9vhRZWE3DeKXcvo8k1relZNcK9R45RnIZB7RUlm3APl8af6KDNOYmuZeLWF2tjObeDqZ9kdT2hgsUJyo3GAdzpbYbZufEDgMt7aQyW6HrQSx3Ecb+wW090Ofwtg+fmMU5UUCjxTmC4ntmjtLW4iuZAFDSx9NIScZdmb2W0jOAurJxtUvme5uoIbdoFkmKTxekBFVneABg5APmTpPs70x0UGdcw8EW/ubVraykheKdJZbp4jb6Y03K+1hpGJxjAIGO4qT4tQTXFkbaC1mldmjfKL7ACkkgsT327fEU+UUCTzndyXHCZIorO4MkyFAhjwVIK5Lb4A9x88GvdneyLwVYjZ3PVW3Fv0+mNRfp6cjfGjP9LNOeKKBM8MRJDw2K3mtpopIFbVqTCtl3YaSCdRwRtVXwuWZeOz3bWNyIZoY4kYxjOpdG7DVkLsd/hWj0YoEDxYhmuLdLeC1mlcTRyllUaNK6sjUSMt8Km873slxwuWOKzuGknRkVOngqQR+PJwo93vwacqKBb5TvWTh0ayW06PbwRo6MntMyIAdGD7e4qg5KM0XEr6SWyuES8lRonKDAC6h7eG9juDWh0YoFS94pPHxCVJreaWzeGPplIusolBbWGCAtuNPcY2qByhy4U4nc3cdsbW3kiWNI2ARncHU0nTH82PIA4O5OBmnqigQeNW0tvx+O89Glmge1MLNEhkKPqLbqN8dt/j8Kmc/wDApb+xjaCMrPDKk8ccmFYlM5Q7kAkH39wO1OVFApcR5iuJ7Zo7W0uYrmRdKmWPQkTHYuzt7DBRk+zqzgbV05z6g4ZJAsUtzLLA0YZEBy+kLqbcBck5/fTTRQK/h9I62MMEtvLE8ESq3UXSpI29kgkN2/xqk8RlmmuLMQ2c8gtbpJpGVBpKDB9kkjUf+1aHRQQJSbi1YBWQyRuoEilWBIK7jypM8Pr6ezsY7Obh9z1oS6gqgMTgszAiQsEA3xufKtCooM98L4Li3NzFc2sqPNcySh9OYsED+lnYZBxkb5FcuLSzNx23ulsbkwwQyROwjGSzdTdRqyy7jf41o9GKDO+eRNLxGweKzuJEtJi8rKgxhtH4cn2ux/dR4nrNdQW8cFncSFZop2wmAEAb2Tk/j37eVaJRQR7C76sYfQ6Zz7Mi6GGDjcV0nl0ozYLaQThRljjfAHmfhXSigznld5o+MXs8llcpFdmIRsYxtoAUlgDlR5/oqw8TeEzypaTW8JmNrdJM0a41Mi99Oe5+Hxp2xRQZz4hXNxxDhjxW1jcZLIW6qCJsBgcKpOpjnG+MYB37Atdlxoi0Vza3AKaUMfT/AJTIA3Azuvxziruigz7wnimtrdree0nidppJAzJ7GlgpGWB2OxGK0GiigW/ELlpr7h0sMZAk2ePOw1ocgH3ZGRn41FHNFw1rpWxuVuzHpCNHiMS4xqMpPTKBt85zjyztTdRQVlhYyizWKaXqS9LTJJjGpyME4AG2TSb4eXc9lZrZz2FyZYncKUQNE4ZiwIkLBB3PcitFooM88NYLi3mu0ubWVGuLp5VcLqiwc59rPbI2JG+RXPi8kzcdt7pbG5MMEUkTsIxks3UAKjVll3G9aPRigr+JWYurSSI5UTxMpyMMutSNx5EZ7fClbk+/msbNLW6s7gvBlVeGNp45EySpUpnScHGGx2p5ooEzkngMwu7y+uI+k926iOIkFkiTYatJIDHbYHbFVHHbt4+aIXSJpcWJ1ImNejXJkqCQGIOPZzuM43wK0qs7uYbo8cS9HDpzCluYD7UGsklm1AdXGNx55oPfNtvLxboW0dtNFAsyyzzTIYQEQH2EVvaZjk+WBgVK8T+CTTx2zwxGYW9ykskAxl0HuB2Yj3fNTrG2QDgrkA4OMj4HBIzXqgzXxAmnvYLcW9hckRXMcr64+m2FDbKrkFjv37fHemzjXFC1ixW2nZpUdFjEftgkMBqBPsjPnnzq+ooEzwtSSHh8VtNbyxSRBtRdcKdTsRpYE52PauNjxJ3gkh4lYTzyLLIFHo4kR4yx0aWUaB7OBkkdsk+dPNFAmcicpvBwuS3nXR12mPT1a+lHLsEyNiQNzjzJqHyNPNw+1FndWs5MLP05YY2njkRmLAgx5Knc7MB5U/0UC9wHiNyy3MtxDIkfUJtoyq9XohV/oqc6iwY4bffFLfJxmj4pfSyWVwkd5JGYmKDAC6hl8HKjfNaLRigzaaeY8eW89BuugtqYC3T9rXqZs6dWdO+M1a87cEmN3Z31vEZWtHYSRLgO0MgwdOSAWG+2d806YooFPiPFri66UdnHPBmVGmmli6QSFTllAkGXdvwjSCBk7iimyigyE31z/wASb+9JXz065/4k396StJ/Km1/5lP30flTa/wDMp++qnytvuPm3Sefyey+aZt6dc/8AEm/vSUenXP8AxJv70laT+VNr/wAyn76Pyptf+ZT99Y8rb7j5tnz+T2XzTNvTrn/iTf3pKn8CuJnuYld5irMAwLSAY3+NPX5U2v8AzKfvrpb8w27uFSdGZjgAHcmpW+GspWn7/wBfn9oZPH5K23U8n9Pt+fT/AB79TR/P9SX7qPU0fz/Ul+6p9FWXCyKh7ck67QPU0fz/AFJfuo9TR/P9SX7qn0U4WRO3JOu0D1NH8/1Jfuo9TR/P9SX7qn0U4WRO3JOu0D1NH8/1Jfuo9TR/P9SX7qn0vc5cxy2Nu1wluk0cYzJmQxsMkAYGhgw394pwsiduSddrL1NH8/1Jfuo9TR/P9SX7q68LvetBFLp09SNH05zjWA2M+eM1KpwsiduSddoHqaP5/qS/dR6mj+f6kv3VDl5ugXiC2JZuu6dQDT7ONzgn34UnHwq7pwsiduSddoHqaP5/qS/dR6mj+f6kv3VPopwsiduSddoHqaP5/qS/dR6mj+f6kv3VNEgyRkZABIzuAc4P+B/dXqnCyJ25J12gepo/n+pL91HqaP5/qS/dU+inCyJ25J12gepo/n+pL91HqaP5/qS/dU+inCyJ25J12gepo/n+pL91HqaP5/qS/dU+inCyJ25J12gepo/n+pL91HqaP5/qS/dU+vhNOFkTtyTrtB9TR/P9SX7qPU0fz/Ul+6pqSBgCCCD2I3Bqm/K+D1h6Dqbr6NeNPs4xqxn+tp3x7qcLInbknXaZ6mj+f6kv3Uepo/n+pL91T6KcLInbknXaB6mj+f6kv3Uepo/n+pL91T6KcLInbknXaB6mj+f6kv3Uepo/n+pL91T6KcLInbknXaB6mj+f6kv3Uepo/n+pL91T6VeaOcJbK4gRrZHiuJkhSQSkMGbGSyGPG2/ZjnHlmnCyJ25J12u/U0fz/Ul+6j1NH8/1JfuqfRThZE7ck67QPU0fz/Ul+6j1NH8/1JfuqfRThZE7ck67QPU0fz/Ul+6j1NH8/wBSX7qkX96kMTyyNpSNS7H3KoyT+6o/A+ORXcCzwNqjfOCQQcqSpBB3ByKcLInbknXY9TR/P9SX7qPU0fz/AFJfuqfRThZE7ck67QPU0fz/AFJfuo9TR/P9SX7qn0U4WRO3JOu0D1NH8/1Jfuo9TR/P9SX7qn0U4WRO3JOu0D1NH8/1Jfuo9TR/P9SX7qn0q88c3y8PQS+jJLEWVM9Uo4Zs/wBHpkY276vPtThZE7ck67XfqaP5/qS/dR6mj+f6kv3VOFfacLInbknXaB6mj+f6kv3Uepo/n+pL91T6KcLInbknXaB6mj+f6kv3Uepo/n+pL91T6KcLInbknXaB6mj+f6kv3Uepo/n+pL91T6KcLInbknXaB6mj+f6kv3Uepo/n+pL91T6VObOcJbGWHNqkkU8yQq4lIcM/vQx4x37Me3lThZE7ck67XnqaP5/qS/dR6mj+f6kv3VOFfacLInbknXaB6mj+f6kv3Uepo/n+pL91T6KcLInbknXaB6mj+f6kv3Uepo/n+pL91RODc2wXVxcQRMxe2bTJlcDOSvsnzAII/ZVw8gGMkDJwMnGSfL9NOFkTtyTrtC9TR/P9SX7qPU0fz/Ul+6p9FOFkTtyTrtA9TR/P9SX7qPU0fz/Ul+6p9FOFkTtyTrtB9TR/P9SX7qKnUU4WxO3JOu2afkHde5P7/wDpR+Qd17k/v/6VpdFafkMPrVZ/rHifSmmafkHde5P7/wDpR+Qd17k/v/6VpdFPIYf5P1jxPpTTNPyDuvcn9/8A0qbwXk64iuY5HCaVYE4bJxv8KfqKlb4HFbWlafX7I3/9bxF1tba0p9K/b8ClnnLnJuHoJWtWkiyql1dAQzZAGk74+PxpmpB8bfzQf7aL+Kt1VGXmbj7Wlu04tzMiKWk0uqlVGN8N+Lz/AHV24Zxgz2cdxHEcyxLIsZYA+0MhS3Yfpqt8QZAOD3e//wBOw/eMD/E125C/NNn+rxfwigrOGeILzzTwR2Ehnt20uhkjCDvuZOwGRsBkn3YBqZy9zmZ7uW0mtmt7iJQ+kusishwNSsuM9x5efwNUvh7+deMfrEf+UlfYf97H/wDLx/GtAz8y8zx2UaM6tI8riOGJMF5JG7KMnA+JOwpR8SeM3Hqm4W4sjEsiBQ6SrMFYspAcAKVBxjIyM499e+fGxxrhBb8HUlAJ7dQhQP27irPxZcepbrP9VAP060xQXvK//gLb9Xi/gWrOqvlc/wDwFt+rxfwLVpQJ0XH0PGEgm4eI7hoWaOfMbnogtsCBqAJB2qx5u5oexhM/ozSxIAXZXRSuSFGzd9yO1L/Ez/8ANVr+pSf5yVYeLn5kuv8ApT+NKD1ec7zi29Ji4bJJAE6moypG5TGosqEEkY33wSN8Vd8J44t1ZpcwKWEia0U4Uk7+yT2B1DGe1QlH+x//AMP/ANqq/wAJD/sS1/6X/jegXuR+ITjivEyLQsXmh6g6sY6Wz+Z/HsSfZ91O/MPNCWnSTQ0s076IYUxqdvM5JAVR5se1LXIJ/wBr8Y/tof8AKSonPEDnj/DCsnS1JMqSaQ4D4bybYk5UftoGOfnFoJ4Y7y16K3DaI5UkEsfUPZH9lShPkcEfGvvOXOR4enVe1aSHKqZFdQQzEjdTvjbuPfVNzpy9rhi9N4k+gXEXT0QIGMxJVR7OT5n/AD8q++Nf5pP9tF/FQWvD+di98lrLaPCZYjNCzMrakX+sq/zbY8iT8a4P4gMl96HJYyCZo+pGEeNw4yQN8gKMBiS2MafPIy2Ig2OBkDGfPFIc3+9afqB/jags4ueHS+itbuya3a4B6MgkSVGK7lTgAqf+499W/M3Mcdlb9aQM2WVERcankc4VRkgbnzJ8qVfEL868H/WJP8o6sfEbj5t4rdEhikkuLhIozMuqNGPZyPMg4xuKDrfc5S2zw+l2fSjnkWISJMsuiR86Q40qQDg7jPavPibcyLwu4CRFw0Th2DqugY74O7foFLHihY3CW1sZrzrA3kA0iJIxq9vcYJPv2ye9N/iL+aLz+weg4+HV3K1hbq9v00W3i0SdRG17D+iu67b71xsuPo3F+hLw8RXJgLifMbkwg4xqX2sE52+FWfIp/wBl2f6vF/CKXrj/AHrj/wDLz/G1Az8y8zRWUIkkDMXcRxxoMvJI3ZVHv/TVbxHm24toutc8PKwrgyGOZJXjU7amTSMgeeljVL4mAi/4Qx/mxd4Y+WomPTn9x/caZ+dnA4Xdlu3o8v8ACR/nQTJ+KE26zW0YuA4DKA6pqRhnILbdsbfGlzgXiBJe2/VtLB3wxVw8iRKCPIMc6mxg7DAyMmpPhpGy8GtQ+c9LO/8AVJYr/wDqRVT4Jfmkf20v+YoGDlHm5b5Zf5F4ZYJDHNE+CVYfEbEd/wBxov8Amoi8NpbwdaZYxLJlxEiITgZYgksT5AGl/wAOvzlxj9aX/wByuqcWmueMXNvb9K3FsiCWcxCSaQtghQSQAgye+e3x2C74DzX17ma2lhME8AVmTUJFZH3DKwxkfpAIzS/4r/j4b+vxVH5XhdOZb1ZJeqwtYsvpVM/zeNl2GBUjxX/Hw39fioHbifE47eF5pW0xxqWZvcB/mfIDzJpdk50nFr6X6uf0fT1P51Ov0u+vp4x+HfGvOKjeMUbNwW40+RjJx/VEiZrrbcHnlsVzxHETwDOIIv5tk9//AEmgZeF8TjuIEmibVHIoZT22P+R+HwqXS34eWkMfDIFt5Xlhwxjd10MVZmbsQMDJOPhTGTQLvNH8vLb2YGVlbrTjuPR4CG0n4PIY1x5jVS34c5suIXvDW2UN6Rb5843xkD9AKftDVYcF4RDxGW4vJk1o0hhtvaZR0IMqWGkjIeXqNv8ACqPnrgsfDLiz4hboVWKXp3AyzZik2z7RPlqH6StBpPELiRIyYouq23sagmf2ttStwLxBkvYWe1sJHZHKOHkSNVI8tRzqYjfABxtkjIpwSQFQQQQcEEdiD50heC35vl/W5v8A0UF/ylzeL3rIYWgmt36c0TEMVO+CCuxBwf3UcQ5s03nolvAZ5wnUkGoRxxocAF2IO5yMAAneqDkT888Y/tYf4Xr3Jay2/Hp5oYWuFmtojMisivGcsiMutgHB6ZyMjFBYWnO8rX/oT2JSUAOx6yFOkSBrQ4BfHuwDtVhxvmpYJ4rdI2muJgSkSkKAi93djsiD37k+QNVXDeATTcXPEJ4+gqQ9GGIsrSEEkl30EqO5wAT+zFUvFbaU80rom6Jey9h9CyZCscqA23kTQM8XOBS8jtbq36DzAmFw4likK911YUq/wK/t3FUnjZ+a1/WIf82r3x/gIN3YPd8QdnS4Ho6LCi6n2cglc4XCbk9q8eNn5rX9Yh/zNA93FysaM7sFVAWZj2CruSf2Us2/OU01ubm3sGkgwWUtKscsiLn2kjIOxwcBmBPurt4iws3CLsJknosdvcME/wCANVfJfD7h+G2rR3+lDBHhehE2nYDTk98HbJ91Ax8K5oguLIXaPiHQzktsVCZ1Bh5EYNU8PO00tsbqHh7Pb4ZlLSokrxrnLLHgjGxIBYE+6oPKfLtueDXFvBcvJDK06mVk0EMRobAwMqCM7d965crXd4vB4oVsC7mALFKJIhCyOvsO2W1rhSMrpJ2oGXlTmX023E4h6cbbxkurFhuDkL+Agggg1DsucZLpXeytOtCjFBI8qwiRl2PTBU6hnbU2kGvHAuVmsuDG1D65BDLllzgyOGPs/DJwP0UveFVjO/CIDFe9JQZBo6Mb6SHbO53Pv399A4cv81Je2zSwo2tCyPC+EdZU7o3cDy37b1U2HiC8txPbLYSekQY1Jrj0YO+ov2Ubr7ydWw2OPvIXCoYZL7pXLzu1yeuWQRqs2NTBcDB/F5dsYqByYP8Ab3F/0wfwmguOCc6GW9ezuLVradU6igusiOmwyrLj3+7yPuqk8ZZgkNkx7LexMcAk4AY9huf0V7u/964f1Fv4mo8XR7Fh+vw/+qgn8c57mtI+vNw2QW+oBpOrGZEDHALRjOPLbV54pr9LXp9TUNGnXqOw041Z+AxvSt4s/mS7/wChf40r3xaJm5fkVPxGx2x3/mqD1Z84y3EJntbFpYMtoZpVieUKSCUQqdsg41Fc4qy4JzMl5Zi4tlL5BxG2EYOvdGzkKc+fbzpX8PbC4fhVq0V9oQx7J0Y204JBGTudwasfDfhcEFvOtvcPOpuZNbMmgCVdKuFGMFcjuNqD3ydx2Ke6vEWyFtNE6ekH+TJkZtWCWT8WAO5/rUveIV7N624YBbEhJ5DF/KIOqdMf9zHze+pvIf554x/aw/5PR4gfnbg39vL/AJRUDh616dsZ7legEVmkBYPpVc+a7Hbfb34qj/LSc2vpacPdrfT1BmVFmMXfWI8Y/DvgvnFePFiJm4Ldae4VCcf1VdGb/AGufA+E3ElhDjiGI3t0wOhEcIUG2fgNqC9tuPCe0S4tE64kAZF1CMkZwQS2wI3GPeKouBeIL3sTNbWEjNG5R1eRI1Ujy1nOpj7lBx5kZGZXhvYwxcNjW2meaEs5SR10E5Y52IG2c4qp8Gf/AAM/65N/6KC95T5wF6ZkaBoJrZwksTENgnOCGXZgcH93xFFUPI/574v/ANcP8LUUGgUUUUBRRRQFFFFAVA45wSK7t2gnTXG/cZIORuCCNwQan0UCufD6FoDBNPczxldKrLMWCjsCMAZI8i2ceVT+E8sJbW5gimn0aQq5k1GMDIGgkez/AI9hVzRQLXB+RIbadpoprjXI2qXVKWEhGfxgjfua5r4ewi59J9IuuvjSZOsclNvZ7Y07dsU00UFZx7l6G8i6U6alBDKQSrK47MrDdWHvFVl7yFFPEYrme4uEIwBJLnT8RpUZby1Nk7nemaigreB8EW1jEaSSugACiR9elVGAqk7gYqyoooFefw+he5FyZ7rrKCqydYgqpz7I2wF3O2POpvMPKcd7H05pJungBkSQor4IILYHtHIFXdFBQfkenovo3pFz0+386dWjTo0asZ0Y8q68ucqx2KdOGSUxgYWN5C6rkljpBG2STV1RQLk3I8Ju5LlJZ4ZJgBKIpNCyadgSMZBx5gip/HOXIbuNUmUnQweN1YrIjjsysNwatKKCjt+U0Ekcks01w0R1RdZwyo2MagqKqlsE4ZgSM968cy8mQ34C3EkxQY/k1kKJkZw2ANzvV/RQQuGcN6MejqyyDPeVtbDYDGcdtv8AGqNvD2E3PpPpF11wukSdY50f1e2NO/bFNNFAtcX5DhuZ1mlmuNcbaotMpURk4/AANuw/dUzjPKkN1bLBca5AhVlcsRIHXYOGGPa77/GrmigVeIeHcFwircT3M2hgyM8xypHu0gDPxIzt3q89TobZreQvKjKyMZG1MytnILbHse9TqKCj5e5TSzULHPOyICqRySakUHfAAAz8M5xUJ/D6E3PpJuLrrhdIk6xyE39kbY079sU00UFfxngcN3CYbiMOhwe5BDDswI3Vh7xVVccjRyqI57m5niBB6Uko0HG41aVDOM+TMe1MtFBCv+FiSLph3iUYwYm6ZAG2AQNhj3VU8D5Ghs43jt5rhEcEaeqSFZsZZcj2W270x0UC3wbkSG1naaKa41yNql1SllkbfdwRv3NdL7kuGS6Nykk0E7KEd4X0a1GMBgQVPYb4zsKYKKBZteQII7r0lJJ1mIUO3WY9QDB9vOdQOBkfDbFdOP8AI8N5IrzSz+wweNVlKKjgABlAGx2zmmKighpwxeh0XLSoVKt1TrLK2chtt9jiqWHkOJYuitxci3wR6P1fY0numcdQJ5adeMUzUUHK2tljRURQqoAqqBgBRsAB5DFRuMcKFxEY2kkRT3MTmNiNxjI3wc1OooKXlvlSKxTRDJKY8ezG8hdV3LHSD+HJJrnzLydFfgLPJNoGP5NJCiEg5BIHc/8AYVfUUFFY8ppDbejx3FwqbaT1SXQDbSrEZVfhXDgXIsNmrpby3CK4bK9UsNTAAuMjZ9hvTJRQLPCuQ4ba4aeOa46kjBpSZSwkI7awRv3P76XjwaLi3ErszPJEbMrbIIZDG7Lu5dyO6lidI7bHvnbRjWTeMbGCaGaE9KVhpaWP2JGUHGCy4JGPLNBLveWvVvELD0O6uGaefRLBJIZQ0IBLvg9go8/eR2xTzxzlmG6MbPqWSIkxSxsUkQnvgjyPmDkH3Un+D38rBLPJ7cxfSZn9qQqP6Jc+0R8M1o1BTWXK8aTLNJJLPKgKo8zBtAbY6FUKqkjYkDJ99ceZeS4b7AuHmKDBEayFE1DOGwB33q/ooIdhw4RxdMySSjfeVuoxB8iSNx+mqa25EiiUxw3FzDCxJMEcuIxq3IXKl0B9ysKZaKBb5ku04ZwqVoIV0wRgJHvp9ohRnzIy2T5nfeqDh3hFamCP/wCJuj7CnKTsqbjOUAGAvuFPtzCroysoZWBDKQCCDsQQdiK/OdzxKWO6e3SZ0g6unoqzLFpJ3GgHTj4YoNa8MWlUXkLTvPBBcmO3lc6iVAGoav6QU4HuznFWyckxI8jW809sJWLSJC4EZY92CsraCfeuKt+F2yRwokaKiqowqgKo28gNhUugrrDgUUFuYYQ0anUSwYlyz93LNklyd9RzVVwzkKG3uWuI5rjqSEGQtMWEmOwcEYIpmooFaTw9hNz6SZ7rrgaRJ1jkKc+yNsadztiu3MHI0N66tPLOdDBkVZSiq6jAYADZvj8TTHRQL3FuS47mAQzT3DxgYZeqRr31DXge1g4x+gVYcG4KttF01kkdRgKJX6hVQAAoJHbAqxooFu35Gii1C3nuLeNyWMMUgEeW76dSkx5+QirW04LHDbiCEGJApVdBwwz3IJydWd8nJyan0UCzwvkKG3uGnimuBJIwaUmYsJCNxrBG47/vqbzFyrFeiPql1aF+pFJG2h0b3g4Pw8vIVc0UEK14UqRGNneZWzqMzdQsGGCDnbTjyAAqmg5DiSMwx3FykByOgsvsBT3UEjqKvwDjvTNRQQJODJ6OIIy0CKAq9E9Mqq+QONhVVwLkSGzV1t5rhFfVleqWGphguMjZ9hv8KZKKBZ4XyFDb3DTxzXHUkYNKTKWEmO2sEbj/AL19ploo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639763"/>
            <a:ext cx="97536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7" name="Picture 2" descr="P:\Documents\EP\Wahl 2014\Logo_Europawah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4170"/>
            <a:ext cx="2267744" cy="127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Künftige Zusammensetzung des EP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965490"/>
              </p:ext>
            </p:extLst>
          </p:nvPr>
        </p:nvGraphicFramePr>
        <p:xfrm>
          <a:off x="30309" y="2732601"/>
          <a:ext cx="90797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411760" y="544522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max</a:t>
            </a:r>
            <a:r>
              <a:rPr lang="de-AT" sz="1200" dirty="0"/>
              <a:t>. Sitzzahl: </a:t>
            </a:r>
            <a:r>
              <a:rPr lang="de-AT" sz="1200" dirty="0" smtClean="0"/>
              <a:t>96 </a:t>
            </a:r>
            <a:r>
              <a:rPr lang="de-AT" sz="1200" dirty="0"/>
              <a:t>(Deutschland)</a:t>
            </a:r>
          </a:p>
          <a:p>
            <a:pPr algn="ctr"/>
            <a:r>
              <a:rPr lang="de-AT" sz="1200" dirty="0"/>
              <a:t>min. Sitzzahl: 6 (Estland, Zypern, Luxemburg, Malta</a:t>
            </a:r>
            <a:r>
              <a:rPr lang="de-AT" sz="1200" dirty="0" smtClean="0"/>
              <a:t>)</a:t>
            </a:r>
          </a:p>
          <a:p>
            <a:pPr algn="ctr"/>
            <a:r>
              <a:rPr lang="de-AT" sz="1200" b="1" dirty="0"/>
              <a:t>Österreich</a:t>
            </a:r>
            <a:r>
              <a:rPr lang="de-AT" sz="1200" dirty="0"/>
              <a:t>: </a:t>
            </a:r>
            <a:r>
              <a:rPr lang="de-AT" sz="1200" dirty="0" smtClean="0"/>
              <a:t>18 </a:t>
            </a:r>
            <a:r>
              <a:rPr lang="de-AT" sz="1200" dirty="0"/>
              <a:t>Abgeordnete </a:t>
            </a:r>
            <a:r>
              <a:rPr lang="de-AT" sz="1200" dirty="0" smtClean="0"/>
              <a:t> </a:t>
            </a:r>
            <a:endParaRPr lang="de-AT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2411760" y="184482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Gesamt: 750 Abgeordnete + 1 Präsident</a:t>
            </a:r>
          </a:p>
          <a:p>
            <a:pPr algn="ctr"/>
            <a:r>
              <a:rPr lang="de-AT" dirty="0" smtClean="0"/>
              <a:t>Zahl der Fraktionen?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656784" y="2266222"/>
            <a:ext cx="205222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1400" b="1" dirty="0" smtClean="0"/>
              <a:t>Fraktionsbildung im EP: </a:t>
            </a:r>
            <a:r>
              <a:rPr lang="de-DE" sz="1400" dirty="0" smtClean="0"/>
              <a:t>min. 25 </a:t>
            </a:r>
            <a:r>
              <a:rPr lang="de-DE" sz="1400" dirty="0"/>
              <a:t>Abgeordnete </a:t>
            </a:r>
            <a:r>
              <a:rPr lang="de-DE" sz="1400" dirty="0" smtClean="0"/>
              <a:t>aus min. einem </a:t>
            </a:r>
            <a:r>
              <a:rPr lang="de-DE" sz="1400" dirty="0"/>
              <a:t>Viertel der Mitgliedsstaaten </a:t>
            </a:r>
            <a:endParaRPr lang="de-AT" sz="1400" dirty="0" smtClean="0"/>
          </a:p>
        </p:txBody>
      </p:sp>
      <p:sp>
        <p:nvSpPr>
          <p:cNvPr id="11" name="Nach oben gebogener Pfeil 10"/>
          <p:cNvSpPr/>
          <p:nvPr/>
        </p:nvSpPr>
        <p:spPr>
          <a:xfrm rot="5400000">
            <a:off x="5621614" y="1801581"/>
            <a:ext cx="252120" cy="1631268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4139952" y="3005775"/>
            <a:ext cx="59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de-AT" sz="5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79812" y="410990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de-AT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80112" y="378673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de-AT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1520" y="6091555"/>
            <a:ext cx="1768152" cy="553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i="1" dirty="0" smtClean="0"/>
              <a:t>Prognosen zum möglichen Wahlergebnis werden u.a. von Pollwatch2014 publiziert</a:t>
            </a:r>
            <a:endParaRPr lang="de-AT" sz="1000" i="1" dirty="0"/>
          </a:p>
        </p:txBody>
      </p:sp>
    </p:spTree>
    <p:extLst>
      <p:ext uri="{BB962C8B-B14F-4D97-AF65-F5344CB8AC3E}">
        <p14:creationId xmlns:p14="http://schemas.microsoft.com/office/powerpoint/2010/main" val="23730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Stimmengewichtung im EP</a:t>
            </a:r>
          </a:p>
        </p:txBody>
      </p:sp>
      <p:graphicFrame>
        <p:nvGraphicFramePr>
          <p:cNvPr id="7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471925"/>
              </p:ext>
            </p:extLst>
          </p:nvPr>
        </p:nvGraphicFramePr>
        <p:xfrm>
          <a:off x="539552" y="1556792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084168" y="1700807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/>
              <a:t>D</a:t>
            </a:r>
            <a:r>
              <a:rPr lang="de-AT" sz="1600" b="1" dirty="0" smtClean="0"/>
              <a:t>egressive </a:t>
            </a:r>
            <a:r>
              <a:rPr lang="de-AT" sz="1600" b="1" dirty="0"/>
              <a:t>Proportionalität</a:t>
            </a:r>
            <a:r>
              <a:rPr lang="de-AT" sz="1600" dirty="0"/>
              <a:t>: begünstigt kleine und mittelgroße </a:t>
            </a:r>
            <a:r>
              <a:rPr lang="de-AT" sz="1600" dirty="0" smtClean="0"/>
              <a:t>Mitgliedsstaaten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6838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Arbeit eines Abgeordneten zum EP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b="1" dirty="0" smtClean="0"/>
              <a:t>Fraktion</a:t>
            </a:r>
            <a:r>
              <a:rPr lang="de-AT" dirty="0" smtClean="0"/>
              <a:t> (insg. 7)</a:t>
            </a:r>
          </a:p>
          <a:p>
            <a:pPr lvl="1"/>
            <a:r>
              <a:rPr lang="de-AT" dirty="0" smtClean="0"/>
              <a:t>fraktionsinterne </a:t>
            </a:r>
            <a:r>
              <a:rPr lang="de-AT" dirty="0"/>
              <a:t>Führungsgremien </a:t>
            </a:r>
          </a:p>
          <a:p>
            <a:pPr lvl="1"/>
            <a:r>
              <a:rPr lang="de-AT" dirty="0" smtClean="0"/>
              <a:t>fraktionsinterne Arbeitsgruppen</a:t>
            </a:r>
          </a:p>
          <a:p>
            <a:r>
              <a:rPr lang="de-AT" b="1" dirty="0" smtClean="0"/>
              <a:t>Ausschüsse</a:t>
            </a:r>
            <a:r>
              <a:rPr lang="de-AT" dirty="0" smtClean="0"/>
              <a:t> (insg. 20)</a:t>
            </a:r>
          </a:p>
          <a:p>
            <a:pPr lvl="1"/>
            <a:r>
              <a:rPr lang="de-DE" dirty="0" smtClean="0"/>
              <a:t>Berichterstatter (+ Schattenberichterstatter </a:t>
            </a:r>
            <a:r>
              <a:rPr lang="de-DE" dirty="0"/>
              <a:t>je Fraktion</a:t>
            </a:r>
            <a:r>
              <a:rPr lang="de-DE" dirty="0" smtClean="0"/>
              <a:t>)</a:t>
            </a:r>
          </a:p>
          <a:p>
            <a:r>
              <a:rPr lang="de-DE" b="1" dirty="0" smtClean="0"/>
              <a:t>Delegationen</a:t>
            </a:r>
            <a:r>
              <a:rPr lang="de-DE" dirty="0" smtClean="0"/>
              <a:t> (insg. 41)</a:t>
            </a:r>
          </a:p>
          <a:p>
            <a:pPr lvl="1"/>
            <a:r>
              <a:rPr lang="de-DE" dirty="0" smtClean="0"/>
              <a:t>Beziehungen </a:t>
            </a:r>
            <a:r>
              <a:rPr lang="de-DE" dirty="0"/>
              <a:t>zu den Parlamenten der Länder außerhalb der EU</a:t>
            </a:r>
            <a:endParaRPr lang="de-DE" dirty="0" smtClean="0"/>
          </a:p>
          <a:p>
            <a:r>
              <a:rPr lang="de-DE" b="1" dirty="0"/>
              <a:t>Plenum </a:t>
            </a:r>
            <a:endParaRPr lang="de-DE" b="1" dirty="0" smtClean="0"/>
          </a:p>
          <a:p>
            <a:pPr lvl="1"/>
            <a:r>
              <a:rPr lang="de-DE" dirty="0" smtClean="0"/>
              <a:t>Plenardebatte</a:t>
            </a:r>
            <a:r>
              <a:rPr lang="de-DE" dirty="0"/>
              <a:t>, </a:t>
            </a:r>
            <a:r>
              <a:rPr lang="de-DE" dirty="0" smtClean="0"/>
              <a:t>Abstimmungen</a:t>
            </a:r>
          </a:p>
          <a:p>
            <a:r>
              <a:rPr lang="de-DE" b="1" dirty="0"/>
              <a:t>P</a:t>
            </a:r>
            <a:r>
              <a:rPr lang="de-DE" b="1" dirty="0" smtClean="0"/>
              <a:t>olitische Organe</a:t>
            </a:r>
          </a:p>
          <a:p>
            <a:pPr lvl="1"/>
            <a:r>
              <a:rPr lang="de-AT" dirty="0"/>
              <a:t>Konferenz der </a:t>
            </a:r>
            <a:r>
              <a:rPr lang="de-AT" dirty="0" smtClean="0"/>
              <a:t>Präsidenten</a:t>
            </a:r>
            <a:r>
              <a:rPr lang="de-AT" dirty="0"/>
              <a:t>, </a:t>
            </a:r>
            <a:r>
              <a:rPr lang="de-AT" dirty="0" smtClean="0"/>
              <a:t>Präsidium, </a:t>
            </a:r>
            <a:r>
              <a:rPr lang="de-DE" dirty="0"/>
              <a:t>Kollegium der </a:t>
            </a:r>
            <a:r>
              <a:rPr lang="de-DE" dirty="0" smtClean="0"/>
              <a:t>Quästoren, </a:t>
            </a:r>
            <a:r>
              <a:rPr lang="de-DE" dirty="0"/>
              <a:t>Konferenz der </a:t>
            </a:r>
            <a:r>
              <a:rPr lang="de-DE" dirty="0" smtClean="0"/>
              <a:t>Ausschussvorsitzenden, </a:t>
            </a:r>
            <a:r>
              <a:rPr lang="de-DE" dirty="0"/>
              <a:t>Konferenz der Delegationsvorsitzenden</a:t>
            </a:r>
            <a:endParaRPr lang="de-AT" dirty="0" smtClean="0"/>
          </a:p>
          <a:p>
            <a:r>
              <a:rPr lang="de-AT" b="1" dirty="0" smtClean="0"/>
              <a:t>Heimat-Mitgliedsstaat</a:t>
            </a:r>
            <a:r>
              <a:rPr lang="de-AT" dirty="0" smtClean="0"/>
              <a:t> (</a:t>
            </a:r>
            <a:r>
              <a:rPr lang="de-DE" dirty="0" smtClean="0"/>
              <a:t>Wahlkreiswochen</a:t>
            </a:r>
            <a:r>
              <a:rPr lang="de-A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29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5767B4">
              <a:alpha val="66667"/>
            </a:srgbClr>
          </a:solidFill>
        </p:spPr>
        <p:txBody>
          <a:bodyPr>
            <a:norm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Österreichische </a:t>
            </a:r>
            <a:r>
              <a:rPr lang="de-AT" dirty="0">
                <a:solidFill>
                  <a:schemeClr val="bg1"/>
                </a:solidFill>
              </a:rPr>
              <a:t>Abgeordnete im Europäischen </a:t>
            </a:r>
            <a:r>
              <a:rPr lang="de-AT" dirty="0" smtClean="0">
                <a:solidFill>
                  <a:schemeClr val="bg1"/>
                </a:solidFill>
              </a:rPr>
              <a:t>Parlament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86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Österreichische Abgeordnete im EP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de-AT" sz="3400" dirty="0" smtClean="0"/>
              <a:t>19 Abgeordnete</a:t>
            </a:r>
          </a:p>
          <a:p>
            <a:pPr marL="0" indent="0" algn="ctr">
              <a:buNone/>
            </a:pPr>
            <a:r>
              <a:rPr lang="de-AT" sz="2400" dirty="0" smtClean="0"/>
              <a:t>(Legislaturperiode 2014-2019: 18)</a:t>
            </a:r>
          </a:p>
          <a:p>
            <a:pPr marL="0" indent="0">
              <a:buNone/>
            </a:pPr>
            <a:endParaRPr lang="de-AT" sz="2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AT" sz="2100" b="1" dirty="0" smtClean="0">
                <a:solidFill>
                  <a:srgbClr val="0070C0"/>
                </a:solidFill>
              </a:rPr>
              <a:t>EVP: 6 (ÖVP)</a:t>
            </a:r>
          </a:p>
          <a:p>
            <a:pPr marL="0" indent="0">
              <a:buNone/>
            </a:pPr>
            <a:r>
              <a:rPr lang="de-AT" sz="1800" i="1" dirty="0"/>
              <a:t>Heinz </a:t>
            </a:r>
            <a:r>
              <a:rPr lang="de-AT" sz="1800" i="1" cap="all" dirty="0"/>
              <a:t>Becker</a:t>
            </a:r>
            <a:r>
              <a:rPr lang="de-AT" sz="1800" i="1" dirty="0"/>
              <a:t>, Othmar </a:t>
            </a:r>
            <a:r>
              <a:rPr lang="de-AT" sz="1800" i="1" cap="all" dirty="0" smtClean="0"/>
              <a:t>Karas</a:t>
            </a:r>
            <a:r>
              <a:rPr lang="de-AT" sz="1800" i="1" dirty="0" smtClean="0"/>
              <a:t>, Elisabeth </a:t>
            </a:r>
            <a:r>
              <a:rPr lang="de-AT" sz="1800" i="1" cap="all" dirty="0" err="1" smtClean="0"/>
              <a:t>Köstinger</a:t>
            </a:r>
            <a:r>
              <a:rPr lang="de-AT" sz="1800" i="1" dirty="0"/>
              <a:t>, Hubert </a:t>
            </a:r>
            <a:r>
              <a:rPr lang="de-AT" sz="1800" i="1" cap="all" dirty="0" smtClean="0"/>
              <a:t>Pirker</a:t>
            </a:r>
            <a:r>
              <a:rPr lang="de-AT" sz="1800" i="1" dirty="0" smtClean="0"/>
              <a:t>, Paul </a:t>
            </a:r>
            <a:r>
              <a:rPr lang="de-AT" sz="1800" i="1" cap="all" dirty="0" err="1"/>
              <a:t>Rübig</a:t>
            </a:r>
            <a:r>
              <a:rPr lang="de-AT" sz="1800" i="1" dirty="0" smtClean="0"/>
              <a:t>, Richard </a:t>
            </a:r>
            <a:r>
              <a:rPr lang="de-AT" sz="1800" i="1" cap="all" dirty="0" smtClean="0"/>
              <a:t>Seeber</a:t>
            </a:r>
            <a:endParaRPr lang="de-AT" sz="1800" i="1" dirty="0" smtClean="0"/>
          </a:p>
          <a:p>
            <a:pPr marL="0" indent="0">
              <a:buNone/>
            </a:pPr>
            <a:endParaRPr lang="de-AT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AT" sz="2100" b="1" dirty="0" smtClean="0">
                <a:solidFill>
                  <a:srgbClr val="FF0000"/>
                </a:solidFill>
              </a:rPr>
              <a:t>S&amp;D: 5 (SPÖ)</a:t>
            </a:r>
          </a:p>
          <a:p>
            <a:pPr marL="0" indent="0">
              <a:buNone/>
            </a:pPr>
            <a:r>
              <a:rPr lang="de-AT" sz="1800" i="1" dirty="0" smtClean="0"/>
              <a:t>Jörg </a:t>
            </a:r>
            <a:r>
              <a:rPr lang="de-AT" sz="1800" i="1" cap="all" dirty="0"/>
              <a:t>Leichtfried</a:t>
            </a:r>
            <a:r>
              <a:rPr lang="de-AT" sz="1800" i="1" dirty="0" smtClean="0"/>
              <a:t>, Karin </a:t>
            </a:r>
            <a:r>
              <a:rPr lang="de-AT" sz="1800" i="1" cap="all" dirty="0" err="1"/>
              <a:t>Kadenbach</a:t>
            </a:r>
            <a:r>
              <a:rPr lang="de-AT" sz="1800" i="1" dirty="0" smtClean="0"/>
              <a:t>, Evelyn </a:t>
            </a:r>
            <a:r>
              <a:rPr lang="de-AT" sz="1800" i="1" cap="all" dirty="0"/>
              <a:t>Regner</a:t>
            </a:r>
            <a:r>
              <a:rPr lang="de-AT" sz="1800" i="1" dirty="0" smtClean="0"/>
              <a:t>, </a:t>
            </a:r>
            <a:r>
              <a:rPr lang="de-AT" sz="1800" i="1" dirty="0"/>
              <a:t>Hannes </a:t>
            </a:r>
            <a:r>
              <a:rPr lang="de-AT" sz="1800" i="1" cap="all" dirty="0" smtClean="0"/>
              <a:t>Swoboda, </a:t>
            </a:r>
            <a:r>
              <a:rPr lang="de-AT" sz="1800" i="1" dirty="0" smtClean="0"/>
              <a:t>Josef </a:t>
            </a:r>
            <a:r>
              <a:rPr lang="de-AT" sz="1800" i="1" cap="all" dirty="0"/>
              <a:t>Weidenholzer</a:t>
            </a:r>
          </a:p>
          <a:p>
            <a:pPr marL="0" indent="0">
              <a:buNone/>
            </a:pPr>
            <a:endParaRPr lang="de-AT" sz="1800" i="1" dirty="0"/>
          </a:p>
          <a:p>
            <a:pPr marL="0" indent="0">
              <a:buNone/>
            </a:pPr>
            <a:r>
              <a:rPr lang="de-AT" sz="2100" b="1" dirty="0" smtClean="0">
                <a:solidFill>
                  <a:srgbClr val="FFCC00"/>
                </a:solidFill>
              </a:rPr>
              <a:t>ALDE: 1 (parteilos)</a:t>
            </a:r>
          </a:p>
          <a:p>
            <a:pPr marL="0" indent="0">
              <a:buNone/>
            </a:pPr>
            <a:r>
              <a:rPr lang="de-AT" sz="1800" i="1" dirty="0" smtClean="0"/>
              <a:t>Angela </a:t>
            </a:r>
            <a:r>
              <a:rPr lang="de-AT" sz="1800" i="1" cap="all" dirty="0"/>
              <a:t>Werthmann</a:t>
            </a:r>
          </a:p>
          <a:p>
            <a:pPr marL="0" indent="0">
              <a:buNone/>
            </a:pPr>
            <a:endParaRPr lang="de-AT" sz="1800" i="1" dirty="0" smtClean="0"/>
          </a:p>
          <a:p>
            <a:pPr marL="0" indent="0">
              <a:buNone/>
            </a:pPr>
            <a:r>
              <a:rPr lang="de-AT" sz="2100" b="1" dirty="0" smtClean="0">
                <a:solidFill>
                  <a:srgbClr val="00B050"/>
                </a:solidFill>
              </a:rPr>
              <a:t>Grüne: 2 (Die Grünen)</a:t>
            </a:r>
          </a:p>
          <a:p>
            <a:pPr marL="0" indent="0">
              <a:buNone/>
            </a:pPr>
            <a:r>
              <a:rPr lang="de-AT" sz="1800" i="1" dirty="0"/>
              <a:t>Eva </a:t>
            </a:r>
            <a:r>
              <a:rPr lang="de-AT" sz="1800" i="1" cap="all" dirty="0" err="1" smtClean="0"/>
              <a:t>LichtenbergER</a:t>
            </a:r>
            <a:r>
              <a:rPr lang="de-AT" sz="1800" i="1" cap="all" dirty="0" smtClean="0"/>
              <a:t>, </a:t>
            </a:r>
            <a:r>
              <a:rPr lang="de-AT" sz="1800" i="1" dirty="0" smtClean="0"/>
              <a:t>Ulrike </a:t>
            </a:r>
            <a:r>
              <a:rPr lang="de-AT" sz="1800" i="1" cap="all" dirty="0" err="1" smtClean="0"/>
              <a:t>Lunacek</a:t>
            </a:r>
            <a:r>
              <a:rPr lang="de-AT" sz="1800" i="1" dirty="0" smtClean="0"/>
              <a:t> </a:t>
            </a:r>
            <a:endParaRPr lang="de-AT" sz="1800" i="1" cap="all" dirty="0"/>
          </a:p>
          <a:p>
            <a:pPr marL="0" indent="0">
              <a:buNone/>
            </a:pPr>
            <a:endParaRPr lang="de-AT" sz="1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e-AT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Fraktionslos: 5 (FPÖ, BZÖ, Liste Martin, parteilos)</a:t>
            </a:r>
          </a:p>
          <a:p>
            <a:pPr marL="0" indent="0">
              <a:buNone/>
            </a:pPr>
            <a:r>
              <a:rPr lang="de-AT" sz="1800" i="1" dirty="0" smtClean="0"/>
              <a:t>Martin </a:t>
            </a:r>
            <a:r>
              <a:rPr lang="de-AT" sz="1800" i="1" cap="all" dirty="0" err="1"/>
              <a:t>Ehrenhauser</a:t>
            </a:r>
            <a:r>
              <a:rPr lang="de-AT" sz="1800" i="1" dirty="0" smtClean="0"/>
              <a:t>, Hans-Peter </a:t>
            </a:r>
            <a:r>
              <a:rPr lang="de-AT" sz="1800" i="1" cap="all" dirty="0"/>
              <a:t>Martin</a:t>
            </a:r>
            <a:r>
              <a:rPr lang="de-AT" sz="1800" i="1" dirty="0" smtClean="0"/>
              <a:t>, Andreas </a:t>
            </a:r>
            <a:r>
              <a:rPr lang="de-AT" sz="1800" i="1" cap="all" dirty="0" err="1"/>
              <a:t>Mölzer</a:t>
            </a:r>
            <a:r>
              <a:rPr lang="de-AT" sz="1800" i="1" dirty="0" smtClean="0"/>
              <a:t>, Franz </a:t>
            </a:r>
            <a:r>
              <a:rPr lang="de-AT" sz="1800" i="1" cap="all" dirty="0"/>
              <a:t>Obermayr</a:t>
            </a:r>
            <a:r>
              <a:rPr lang="de-AT" sz="1800" i="1" dirty="0" smtClean="0"/>
              <a:t>, Ewald </a:t>
            </a:r>
            <a:r>
              <a:rPr lang="de-AT" sz="1800" i="1" cap="all" dirty="0" smtClean="0"/>
              <a:t>Stadler</a:t>
            </a:r>
            <a:endParaRPr lang="de-AT" sz="1800" i="1" dirty="0"/>
          </a:p>
        </p:txBody>
      </p:sp>
    </p:spTree>
    <p:extLst>
      <p:ext uri="{BB962C8B-B14F-4D97-AF65-F5344CB8AC3E}">
        <p14:creationId xmlns:p14="http://schemas.microsoft.com/office/powerpoint/2010/main" val="15526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Wie sind die österreichischen Abgeordneten im EP eingebunden?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Mitarbeit bei der EU-Gesetzgebung</a:t>
            </a:r>
          </a:p>
          <a:p>
            <a:r>
              <a:rPr lang="de-AT" dirty="0" smtClean="0"/>
              <a:t>leitende Funktionen</a:t>
            </a:r>
            <a:endParaRPr lang="de-AT" dirty="0"/>
          </a:p>
          <a:p>
            <a:r>
              <a:rPr lang="de-AT" dirty="0" smtClean="0"/>
              <a:t>Mitarbeit in EP-Ausschüssen</a:t>
            </a:r>
          </a:p>
          <a:p>
            <a:r>
              <a:rPr lang="de-AT" dirty="0" smtClean="0"/>
              <a:t>Mitglieder von EP-Delegationen </a:t>
            </a:r>
          </a:p>
          <a:p>
            <a:r>
              <a:rPr lang="de-AT" dirty="0" smtClean="0"/>
              <a:t>Berichterstattung für das EP</a:t>
            </a:r>
          </a:p>
        </p:txBody>
      </p:sp>
    </p:spTree>
    <p:extLst>
      <p:ext uri="{BB962C8B-B14F-4D97-AF65-F5344CB8AC3E}">
        <p14:creationId xmlns:p14="http://schemas.microsoft.com/office/powerpoint/2010/main" val="29838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Ranking der </a:t>
            </a:r>
            <a:r>
              <a:rPr lang="en-US" dirty="0" err="1" smtClean="0"/>
              <a:t>Mitgliedsstaaten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Abstimmungsteilnahme</a:t>
            </a:r>
            <a:r>
              <a:rPr lang="en-US" dirty="0" smtClean="0"/>
              <a:t> </a:t>
            </a:r>
            <a:r>
              <a:rPr lang="en-US" dirty="0" err="1" smtClean="0"/>
              <a:t>ihrer</a:t>
            </a:r>
            <a:r>
              <a:rPr lang="en-US" dirty="0" smtClean="0"/>
              <a:t> </a:t>
            </a:r>
            <a:r>
              <a:rPr lang="en-US" smtClean="0"/>
              <a:t>Abgeordneten</a:t>
            </a:r>
            <a:endParaRPr lang="de-A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853" t="43589" r="10642" b="15045"/>
          <a:stretch>
            <a:fillRect/>
          </a:stretch>
        </p:blipFill>
        <p:spPr bwMode="auto">
          <a:xfrm>
            <a:off x="251520" y="2708920"/>
            <a:ext cx="87240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29258" y="56612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Rang 1: Österreich, 91,25%			              Malta: 75,23%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528" y="198884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Legislaturperiode 2009 - 2014</a:t>
            </a:r>
            <a:endParaRPr lang="de-AT" dirty="0"/>
          </a:p>
        </p:txBody>
      </p:sp>
      <p:sp>
        <p:nvSpPr>
          <p:cNvPr id="3" name="Pfeil nach rechts 2"/>
          <p:cNvSpPr/>
          <p:nvPr/>
        </p:nvSpPr>
        <p:spPr>
          <a:xfrm rot="14998455">
            <a:off x="404271" y="5237996"/>
            <a:ext cx="878310" cy="1331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Pfeil nach rechts 6"/>
          <p:cNvSpPr/>
          <p:nvPr/>
        </p:nvSpPr>
        <p:spPr>
          <a:xfrm rot="17161894">
            <a:off x="7969050" y="5217610"/>
            <a:ext cx="910755" cy="11291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Österreichische Abgeordnete in leitenden Funktionen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Othmar KARAS: Vizepräsident des EP und stellvertretender Vorsitzender der EVP-Fraktion</a:t>
            </a:r>
          </a:p>
          <a:p>
            <a:r>
              <a:rPr lang="de-AT" dirty="0" smtClean="0"/>
              <a:t>Ulrike </a:t>
            </a:r>
            <a:r>
              <a:rPr lang="de-AT" dirty="0"/>
              <a:t>LUNACEK: </a:t>
            </a:r>
            <a:r>
              <a:rPr lang="de-AT" dirty="0" err="1"/>
              <a:t>S</a:t>
            </a:r>
            <a:r>
              <a:rPr lang="de-AT" dirty="0" err="1" smtClean="0"/>
              <a:t>tv</a:t>
            </a:r>
            <a:r>
              <a:rPr lang="de-AT" dirty="0"/>
              <a:t>. Vorsitzende der Grünen Fraktion</a:t>
            </a:r>
          </a:p>
          <a:p>
            <a:r>
              <a:rPr lang="de-AT" dirty="0" smtClean="0"/>
              <a:t>Hannes </a:t>
            </a:r>
            <a:r>
              <a:rPr lang="de-AT" dirty="0"/>
              <a:t>SWOBODA: Vorsitzender der S&amp;D Fraktion</a:t>
            </a:r>
          </a:p>
          <a:p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Ausschüsse </a:t>
            </a:r>
            <a:r>
              <a:rPr lang="de-AT" dirty="0"/>
              <a:t>&amp;</a:t>
            </a:r>
            <a:r>
              <a:rPr lang="de-AT" dirty="0" smtClean="0"/>
              <a:t> Delegationen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AT" sz="2000" b="1" dirty="0" smtClean="0"/>
              <a:t>AUSSCHÜSSE</a:t>
            </a:r>
          </a:p>
          <a:p>
            <a:pPr>
              <a:buNone/>
            </a:pPr>
            <a:r>
              <a:rPr lang="de-AT" sz="2000" dirty="0" smtClean="0"/>
              <a:t>Ö Abgeordnete in 20 von 22 EP-Ausschüssen (20 + 2 Unterausschüsse) vertreten</a:t>
            </a:r>
          </a:p>
          <a:p>
            <a:pPr>
              <a:buFontTx/>
              <a:buChar char="-"/>
            </a:pPr>
            <a:r>
              <a:rPr lang="de-AT" sz="2000" dirty="0" smtClean="0"/>
              <a:t>in 17 Ausschüssen als reguläre Mitglieder</a:t>
            </a:r>
          </a:p>
          <a:p>
            <a:pPr>
              <a:buFontTx/>
              <a:buChar char="-"/>
            </a:pPr>
            <a:r>
              <a:rPr lang="de-AT" sz="2000" dirty="0" smtClean="0"/>
              <a:t>in 3 Ausschüssen als stellvertretende Mitglieder</a:t>
            </a:r>
          </a:p>
          <a:p>
            <a:pPr>
              <a:buFontTx/>
              <a:buChar char="-"/>
            </a:pPr>
            <a:r>
              <a:rPr lang="de-AT" sz="2000" dirty="0" smtClean="0"/>
              <a:t>in 2 Ausschüssen ist Ö nicht vertreten (Entwicklung, Fischerei)</a:t>
            </a:r>
          </a:p>
          <a:p>
            <a:pPr>
              <a:buNone/>
            </a:pPr>
            <a:endParaRPr lang="de-AT" sz="2000" b="1" dirty="0" smtClean="0"/>
          </a:p>
          <a:p>
            <a:pPr>
              <a:buNone/>
            </a:pPr>
            <a:r>
              <a:rPr lang="de-AT" sz="2000" b="1" dirty="0" smtClean="0"/>
              <a:t>DELEGATIONEN</a:t>
            </a:r>
          </a:p>
          <a:p>
            <a:pPr>
              <a:buNone/>
            </a:pPr>
            <a:r>
              <a:rPr lang="de-AT" sz="2000" dirty="0" smtClean="0"/>
              <a:t>Beinahe </a:t>
            </a:r>
            <a:r>
              <a:rPr lang="de-AT" sz="2000" dirty="0"/>
              <a:t>alle Ö </a:t>
            </a:r>
            <a:r>
              <a:rPr lang="de-AT" sz="2000" dirty="0" smtClean="0"/>
              <a:t>Abgeordneten Mitglieder </a:t>
            </a:r>
            <a:r>
              <a:rPr lang="de-AT" sz="2000" dirty="0"/>
              <a:t>in </a:t>
            </a:r>
            <a:r>
              <a:rPr lang="de-AT" sz="2000" dirty="0" smtClean="0"/>
              <a:t>Delegationen</a:t>
            </a:r>
            <a:endParaRPr lang="de-AT" sz="2000" dirty="0"/>
          </a:p>
          <a:p>
            <a:pPr>
              <a:buFont typeface="Symbol" panose="05050102010706020507" pitchFamily="18" charset="2"/>
              <a:buChar char="-"/>
            </a:pPr>
            <a:r>
              <a:rPr lang="de-AT" sz="2000" dirty="0"/>
              <a:t>18 </a:t>
            </a:r>
            <a:r>
              <a:rPr lang="de-AT" sz="2000" dirty="0" smtClean="0"/>
              <a:t>Ö Abgeordneten reguläre Delegationsmitglieder </a:t>
            </a:r>
          </a:p>
          <a:p>
            <a:pPr marL="457200" lvl="1" indent="0">
              <a:buNone/>
            </a:pPr>
            <a:r>
              <a:rPr lang="de-AT" sz="1600" dirty="0" smtClean="0"/>
              <a:t>(Bsp.: </a:t>
            </a:r>
            <a:r>
              <a:rPr lang="de-AT" sz="1600" i="1" dirty="0"/>
              <a:t>Delegation für die Beziehungen zu VR China, Delegation in der Parlamentarischen Versammlung Europa Mittelmeer, Delegation in den Ausschüssen für parlamentarische Kooperation </a:t>
            </a:r>
            <a:r>
              <a:rPr lang="de-AT" sz="1600" i="1" dirty="0" smtClean="0"/>
              <a:t>EU-Ukraine)</a:t>
            </a:r>
            <a:endParaRPr lang="de-AT" sz="1600" dirty="0"/>
          </a:p>
          <a:p>
            <a:pPr>
              <a:buFont typeface="Symbol" panose="05050102010706020507" pitchFamily="18" charset="2"/>
              <a:buChar char="-"/>
            </a:pPr>
            <a:r>
              <a:rPr lang="de-AT" sz="2000" dirty="0"/>
              <a:t>16 Ö Abgeordneten zusätzlich stellvertretende Mitglieder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Berichterstattung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AT" sz="1600" dirty="0" smtClean="0"/>
              <a:t>Ö Abgeordnete als Berichterstatter (Vergleich aller Abgeordneter, 2009-2014)</a:t>
            </a:r>
          </a:p>
          <a:p>
            <a:pPr marL="400050" lvl="1" indent="0">
              <a:buNone/>
            </a:pPr>
            <a:r>
              <a:rPr lang="de-AT" sz="1400" dirty="0" smtClean="0"/>
              <a:t>Rang 29: Eva Lichtenberger (9 Berichterstattungen)</a:t>
            </a:r>
          </a:p>
          <a:p>
            <a:pPr marL="400050" lvl="1" indent="0">
              <a:buNone/>
            </a:pPr>
            <a:r>
              <a:rPr lang="de-AT" sz="1400" dirty="0"/>
              <a:t>Rang </a:t>
            </a:r>
            <a:r>
              <a:rPr lang="de-AT" sz="1400" dirty="0" smtClean="0"/>
              <a:t>48: Leichtfried (6)</a:t>
            </a:r>
          </a:p>
          <a:p>
            <a:pPr marL="400050" lvl="1" indent="0">
              <a:buNone/>
            </a:pPr>
            <a:r>
              <a:rPr lang="de-AT" sz="1400" dirty="0" smtClean="0"/>
              <a:t>Rang 87: Karas (</a:t>
            </a:r>
            <a:r>
              <a:rPr lang="de-AT" sz="1400" dirty="0"/>
              <a:t>4</a:t>
            </a:r>
            <a:r>
              <a:rPr lang="de-AT" sz="1400" dirty="0" smtClean="0"/>
              <a:t>)</a:t>
            </a:r>
          </a:p>
          <a:p>
            <a:pPr marL="400050" lvl="1" indent="0">
              <a:buNone/>
            </a:pPr>
            <a:r>
              <a:rPr lang="de-AT" sz="1400" dirty="0" smtClean="0"/>
              <a:t>Rang 87: Regner (4)</a:t>
            </a:r>
          </a:p>
          <a:p>
            <a:pPr marL="400050" lvl="1" indent="0">
              <a:buNone/>
            </a:pPr>
            <a:r>
              <a:rPr lang="de-AT" sz="1400" dirty="0" smtClean="0"/>
              <a:t>Rang 128: Martin (3), Swoboda (3)</a:t>
            </a:r>
          </a:p>
          <a:p>
            <a:pPr marL="400050" lvl="1" indent="0">
              <a:buNone/>
            </a:pPr>
            <a:r>
              <a:rPr lang="de-AT" sz="1400" dirty="0"/>
              <a:t>Rang </a:t>
            </a:r>
            <a:r>
              <a:rPr lang="de-AT" sz="1400" dirty="0" smtClean="0"/>
              <a:t>195: </a:t>
            </a:r>
            <a:r>
              <a:rPr lang="de-AT" sz="1400" dirty="0" err="1" smtClean="0"/>
              <a:t>Ehrenhauser</a:t>
            </a:r>
            <a:r>
              <a:rPr lang="de-AT" sz="1400" dirty="0" smtClean="0"/>
              <a:t> (</a:t>
            </a:r>
            <a:r>
              <a:rPr lang="de-AT" sz="1400" dirty="0"/>
              <a:t>2), </a:t>
            </a:r>
            <a:r>
              <a:rPr lang="de-AT" sz="1400" dirty="0" err="1"/>
              <a:t>Köstinger</a:t>
            </a:r>
            <a:r>
              <a:rPr lang="de-AT" sz="1400" dirty="0"/>
              <a:t> </a:t>
            </a:r>
            <a:r>
              <a:rPr lang="de-AT" sz="1400" dirty="0" smtClean="0"/>
              <a:t>(</a:t>
            </a:r>
            <a:r>
              <a:rPr lang="de-AT" sz="1400" dirty="0"/>
              <a:t>2), </a:t>
            </a:r>
            <a:r>
              <a:rPr lang="de-AT" sz="1400" dirty="0" err="1"/>
              <a:t>Rübig</a:t>
            </a:r>
            <a:r>
              <a:rPr lang="de-AT" sz="1400" dirty="0"/>
              <a:t> </a:t>
            </a:r>
            <a:r>
              <a:rPr lang="de-AT" sz="1400" dirty="0" smtClean="0"/>
              <a:t>(</a:t>
            </a:r>
            <a:r>
              <a:rPr lang="de-AT" sz="1400" dirty="0"/>
              <a:t>2), Seeber </a:t>
            </a:r>
            <a:r>
              <a:rPr lang="de-AT" sz="1400" dirty="0" smtClean="0"/>
              <a:t>(</a:t>
            </a:r>
            <a:r>
              <a:rPr lang="de-AT" sz="1400" dirty="0"/>
              <a:t>2), Werthmann </a:t>
            </a:r>
            <a:r>
              <a:rPr lang="de-AT" sz="1400" dirty="0" smtClean="0"/>
              <a:t>(2)</a:t>
            </a:r>
          </a:p>
          <a:p>
            <a:pPr marL="400050" lvl="1" indent="0">
              <a:buNone/>
            </a:pPr>
            <a:r>
              <a:rPr lang="de-AT" sz="1400" dirty="0" smtClean="0"/>
              <a:t>Rang 345: </a:t>
            </a:r>
            <a:r>
              <a:rPr lang="de-AT" sz="1400" dirty="0" err="1" smtClean="0"/>
              <a:t>Kadenbach</a:t>
            </a:r>
            <a:r>
              <a:rPr lang="de-AT" sz="1400" dirty="0" smtClean="0"/>
              <a:t> (</a:t>
            </a:r>
            <a:r>
              <a:rPr lang="de-AT" sz="1400" dirty="0"/>
              <a:t>1), Becker </a:t>
            </a:r>
            <a:r>
              <a:rPr lang="de-AT" sz="1400" dirty="0" smtClean="0"/>
              <a:t>(</a:t>
            </a:r>
            <a:r>
              <a:rPr lang="de-AT" sz="1400" dirty="0"/>
              <a:t>1</a:t>
            </a:r>
            <a:r>
              <a:rPr lang="de-AT" sz="1400" dirty="0" smtClean="0"/>
              <a:t>)</a:t>
            </a:r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r>
              <a:rPr lang="de-AT" sz="1400" dirty="0" smtClean="0"/>
              <a:t>Beispiele: </a:t>
            </a:r>
          </a:p>
          <a:p>
            <a:r>
              <a:rPr lang="de-AT" sz="1400" b="1" dirty="0" smtClean="0"/>
              <a:t>Karas</a:t>
            </a:r>
            <a:r>
              <a:rPr lang="de-AT" sz="1400" dirty="0"/>
              <a:t>: Berichterstatter der </a:t>
            </a:r>
            <a:r>
              <a:rPr lang="de-AT" sz="1400" b="1" dirty="0"/>
              <a:t>parlamentarischen Untersuchung der Arbeit der Troika </a:t>
            </a:r>
            <a:r>
              <a:rPr lang="de-AT" sz="1400" dirty="0"/>
              <a:t>in Griechenland, Zypern, Portugal und </a:t>
            </a:r>
            <a:r>
              <a:rPr lang="de-AT" sz="1400" dirty="0" smtClean="0"/>
              <a:t>Irland</a:t>
            </a:r>
          </a:p>
          <a:p>
            <a:r>
              <a:rPr lang="de-AT" sz="1400" b="1" dirty="0" smtClean="0"/>
              <a:t>Leichtfried</a:t>
            </a:r>
            <a:r>
              <a:rPr lang="de-AT" sz="1400" dirty="0" smtClean="0"/>
              <a:t>: Berichterstatter der Richtlinie </a:t>
            </a:r>
            <a:r>
              <a:rPr lang="de-AT" sz="1400" dirty="0"/>
              <a:t>zu Maßen und Gewichten für Nutzfahrzeuge wegen des Streits um grenzüberschreitende Fahrten von </a:t>
            </a:r>
            <a:r>
              <a:rPr lang="de-AT" sz="1400" dirty="0" smtClean="0"/>
              <a:t>Lang-LKW („</a:t>
            </a:r>
            <a:r>
              <a:rPr lang="de-AT" sz="1400" b="1" dirty="0" smtClean="0"/>
              <a:t>Gigaliner</a:t>
            </a:r>
            <a:r>
              <a:rPr lang="de-AT" sz="1400" dirty="0" smtClean="0"/>
              <a:t>“)</a:t>
            </a:r>
          </a:p>
          <a:p>
            <a:r>
              <a:rPr lang="de-AT" sz="1400" b="1" dirty="0"/>
              <a:t>Lichtenberger</a:t>
            </a:r>
            <a:r>
              <a:rPr lang="de-AT" sz="1400" dirty="0"/>
              <a:t>: </a:t>
            </a:r>
            <a:r>
              <a:rPr lang="de-AT" sz="1400" dirty="0" smtClean="0"/>
              <a:t>Berichterstatterin der Stellungnahme </a:t>
            </a:r>
            <a:r>
              <a:rPr lang="de-AT" sz="1400" dirty="0"/>
              <a:t>zu der Rechtsgrundlage des Vorschlags für eine Richtlinie des Europäischen Parlaments und des Rates zur </a:t>
            </a:r>
            <a:r>
              <a:rPr lang="de-AT" sz="1400" b="1" dirty="0"/>
              <a:t>Verhütung und Bekämpfung des </a:t>
            </a:r>
            <a:r>
              <a:rPr lang="de-AT" sz="1400" b="1" dirty="0" smtClean="0"/>
              <a:t>Menschenhandels</a:t>
            </a:r>
          </a:p>
          <a:p>
            <a:r>
              <a:rPr lang="de-AT" sz="1400" b="1" dirty="0" err="1" smtClean="0"/>
              <a:t>Lunacek</a:t>
            </a:r>
            <a:r>
              <a:rPr lang="de-AT" sz="1400" b="1" dirty="0" smtClean="0"/>
              <a:t>: </a:t>
            </a:r>
            <a:r>
              <a:rPr lang="de-DE" sz="1400" dirty="0"/>
              <a:t>Berichterstatterin des </a:t>
            </a:r>
            <a:r>
              <a:rPr lang="de-DE" sz="1400" dirty="0" smtClean="0"/>
              <a:t>EP für </a:t>
            </a:r>
            <a:r>
              <a:rPr lang="de-DE" sz="1400" dirty="0"/>
              <a:t>den </a:t>
            </a:r>
            <a:r>
              <a:rPr lang="de-DE" sz="1400" dirty="0" smtClean="0"/>
              <a:t>Kosovo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5429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</a:t>
            </a:r>
            <a:r>
              <a:rPr lang="de-AT" dirty="0" smtClean="0"/>
              <a:t>nhalt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6139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0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5185BD">
              <a:alpha val="66667"/>
            </a:srgbClr>
          </a:solidFill>
        </p:spPr>
        <p:txBody>
          <a:bodyPr/>
          <a:lstStyle/>
          <a:p>
            <a:r>
              <a:rPr lang="de-AT" dirty="0" smtClean="0">
                <a:solidFill>
                  <a:schemeClr val="bg1"/>
                </a:solidFill>
              </a:rPr>
              <a:t>Ablauf </a:t>
            </a:r>
            <a:r>
              <a:rPr lang="de-AT" dirty="0">
                <a:solidFill>
                  <a:schemeClr val="bg1"/>
                </a:solidFill>
              </a:rPr>
              <a:t>und Details </a:t>
            </a:r>
            <a:r>
              <a:rPr lang="de-AT" dirty="0" smtClean="0">
                <a:solidFill>
                  <a:schemeClr val="bg1"/>
                </a:solidFill>
              </a:rPr>
              <a:t>zur </a:t>
            </a:r>
            <a:br>
              <a:rPr lang="de-AT" dirty="0" smtClean="0">
                <a:solidFill>
                  <a:schemeClr val="bg1"/>
                </a:solidFill>
              </a:rPr>
            </a:br>
            <a:r>
              <a:rPr lang="de-AT" dirty="0" smtClean="0">
                <a:solidFill>
                  <a:schemeClr val="bg1"/>
                </a:solidFill>
              </a:rPr>
              <a:t>EP-Wahl 2014 in Österreich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21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Wahlgrundsätze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EU-weite Regelungen (Direktwahlakt 1979)</a:t>
            </a:r>
          </a:p>
          <a:p>
            <a:r>
              <a:rPr lang="de-DE" dirty="0" smtClean="0"/>
              <a:t>Wahltermin in gemeinsamem Zeitraum </a:t>
            </a:r>
            <a:r>
              <a:rPr lang="de-DE" dirty="0" smtClean="0"/>
              <a:t>(22</a:t>
            </a:r>
            <a:r>
              <a:rPr lang="de-DE" dirty="0" smtClean="0"/>
              <a:t>.-25. </a:t>
            </a:r>
            <a:r>
              <a:rPr lang="de-DE" smtClean="0"/>
              <a:t>Mai 2014)</a:t>
            </a:r>
            <a:endParaRPr lang="de-D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AT" dirty="0" smtClean="0"/>
              <a:t>Österreich</a:t>
            </a:r>
            <a:r>
              <a:rPr lang="de-AT" dirty="0"/>
              <a:t>: Sonntag, 25. </a:t>
            </a:r>
            <a:r>
              <a:rPr lang="de-AT" dirty="0" smtClean="0"/>
              <a:t>Mai 2014</a:t>
            </a:r>
            <a:endParaRPr lang="de-DE" dirty="0" smtClean="0"/>
          </a:p>
          <a:p>
            <a:r>
              <a:rPr lang="de-DE" dirty="0" smtClean="0"/>
              <a:t>allgemein, unmittelbar, </a:t>
            </a:r>
            <a:r>
              <a:rPr lang="de-DE" dirty="0"/>
              <a:t>frei und </a:t>
            </a:r>
            <a:r>
              <a:rPr lang="de-DE" dirty="0" smtClean="0"/>
              <a:t>geheim</a:t>
            </a:r>
            <a:endParaRPr lang="de-DE" dirty="0"/>
          </a:p>
          <a:p>
            <a:r>
              <a:rPr lang="de-DE" dirty="0" smtClean="0"/>
              <a:t>aktives </a:t>
            </a:r>
            <a:r>
              <a:rPr lang="de-DE" dirty="0"/>
              <a:t>und </a:t>
            </a:r>
            <a:r>
              <a:rPr lang="de-DE" dirty="0" smtClean="0"/>
              <a:t>passives Wahlrecht</a:t>
            </a:r>
            <a:endParaRPr lang="de-DE" dirty="0"/>
          </a:p>
          <a:p>
            <a:r>
              <a:rPr lang="de-DE" dirty="0" smtClean="0"/>
              <a:t>Anwendung des Verhältniswahlsystems (wie </a:t>
            </a:r>
            <a:r>
              <a:rPr lang="de-DE" dirty="0"/>
              <a:t>bei Nationalratswahlen)</a:t>
            </a:r>
          </a:p>
          <a:p>
            <a:r>
              <a:rPr lang="de-DE" dirty="0" smtClean="0"/>
              <a:t>Vorzugsstimmen zulässig</a:t>
            </a:r>
          </a:p>
          <a:p>
            <a:r>
              <a:rPr lang="de-DE" dirty="0" smtClean="0"/>
              <a:t>Sperrklausel von </a:t>
            </a:r>
            <a:r>
              <a:rPr lang="de-DE" dirty="0"/>
              <a:t>höchstens 5 % </a:t>
            </a:r>
            <a:r>
              <a:rPr lang="de-DE" dirty="0" smtClean="0"/>
              <a:t>möglich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Österreich: 4 </a:t>
            </a:r>
            <a:r>
              <a:rPr lang="de-DE" dirty="0"/>
              <a:t>% </a:t>
            </a:r>
            <a:r>
              <a:rPr lang="de-DE" dirty="0" smtClean="0"/>
              <a:t>(wie </a:t>
            </a:r>
            <a:r>
              <a:rPr lang="de-DE" dirty="0"/>
              <a:t>bei </a:t>
            </a:r>
            <a:r>
              <a:rPr lang="de-DE" dirty="0" smtClean="0"/>
              <a:t>Nationalratswahlen)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Regelungen durch Mitgliedsstaaten</a:t>
            </a:r>
          </a:p>
          <a:p>
            <a:r>
              <a:rPr lang="de-DE" dirty="0" smtClean="0"/>
              <a:t>nationale </a:t>
            </a:r>
            <a:r>
              <a:rPr lang="de-DE" dirty="0"/>
              <a:t>Europawahlordnungen (</a:t>
            </a:r>
            <a:r>
              <a:rPr lang="de-DE" dirty="0" smtClean="0"/>
              <a:t>Wahlberechtigung, Wahlalter</a:t>
            </a:r>
            <a:r>
              <a:rPr lang="de-DE" dirty="0"/>
              <a:t>, </a:t>
            </a:r>
            <a:r>
              <a:rPr lang="de-DE" dirty="0" smtClean="0"/>
              <a:t>Fristen, etc.)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983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Wer darf in Österreich wählen?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dirty="0" err="1" smtClean="0"/>
              <a:t>ÖsterreicherInnen</a:t>
            </a:r>
            <a:r>
              <a:rPr lang="de-AT" dirty="0" smtClean="0"/>
              <a:t> mit Hauptwohnsitz in Ö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300" dirty="0"/>
              <a:t>automatische Eintragung in </a:t>
            </a:r>
            <a:r>
              <a:rPr lang="de-AT" sz="2300" dirty="0" smtClean="0"/>
              <a:t>Europa-Wählerevidenz</a:t>
            </a:r>
            <a:endParaRPr lang="de-AT" sz="2300" dirty="0"/>
          </a:p>
          <a:p>
            <a:endParaRPr lang="de-AT" dirty="0" smtClean="0"/>
          </a:p>
          <a:p>
            <a:r>
              <a:rPr lang="de-AT" dirty="0" err="1" smtClean="0"/>
              <a:t>AuslandsösterreicherInnen</a:t>
            </a:r>
            <a:endParaRPr lang="de-AT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300" dirty="0" smtClean="0"/>
              <a:t>Antrag auf Eintragung/ Verbleib in Europa-Wählerevidenz in österr. Gemeinde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300" dirty="0"/>
              <a:t>alle 10 Jahre zu erneuern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300" dirty="0"/>
              <a:t>Frist: 11. März </a:t>
            </a:r>
            <a:r>
              <a:rPr lang="de-AT" sz="2300" dirty="0" smtClean="0"/>
              <a:t>2014 (de facto 10</a:t>
            </a:r>
            <a:r>
              <a:rPr lang="de-AT" sz="2300" dirty="0"/>
              <a:t>. April </a:t>
            </a:r>
            <a:r>
              <a:rPr lang="de-AT" sz="2300" dirty="0" smtClean="0"/>
              <a:t>2014)</a:t>
            </a:r>
            <a:endParaRPr lang="de-AT" sz="2300" dirty="0"/>
          </a:p>
          <a:p>
            <a:pPr marL="457200" lvl="1" indent="0">
              <a:buNone/>
            </a:pPr>
            <a:r>
              <a:rPr lang="de-AT" sz="2400" dirty="0" smtClean="0"/>
              <a:t> </a:t>
            </a:r>
          </a:p>
          <a:p>
            <a:r>
              <a:rPr lang="de-AT" dirty="0" smtClean="0"/>
              <a:t>nicht-österreichische EU-</a:t>
            </a:r>
            <a:r>
              <a:rPr lang="de-AT" dirty="0" err="1" smtClean="0"/>
              <a:t>BürgerInnen</a:t>
            </a:r>
            <a:endParaRPr lang="de-AT" dirty="0" smtClean="0"/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de-AT" sz="2300" dirty="0" smtClean="0"/>
              <a:t>Antrag auf Eintragung in Europa-Wählerevidenz in österr. Wohnsitzgemeinde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de-AT" sz="2300" dirty="0" smtClean="0"/>
              <a:t>für Dauer des Aufenthalts</a:t>
            </a:r>
            <a:endParaRPr lang="de-AT" sz="2300" dirty="0"/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de-AT" sz="2300" dirty="0" smtClean="0"/>
              <a:t>Frist</a:t>
            </a:r>
            <a:r>
              <a:rPr lang="de-AT" sz="2300" dirty="0"/>
              <a:t>: 11. März </a:t>
            </a:r>
            <a:r>
              <a:rPr lang="de-AT" sz="2300" dirty="0" smtClean="0"/>
              <a:t>2014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de-AT" sz="2300" dirty="0" smtClean="0"/>
              <a:t>Wahl der österr. Abgeordneten! </a:t>
            </a:r>
          </a:p>
          <a:p>
            <a:pPr marL="400050" lvl="2" indent="0">
              <a:buNone/>
            </a:pPr>
            <a:endParaRPr lang="de-AT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AT" sz="3200" dirty="0" smtClean="0"/>
              <a:t>Wahlalter für ALLE: 16 Jahre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de-AT" dirty="0"/>
          </a:p>
          <a:p>
            <a:pPr marL="0" lvl="1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8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Wer wird gewählt?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3300" dirty="0" smtClean="0"/>
              <a:t>750 Abgeordnete und 1 Präsident = 751</a:t>
            </a:r>
          </a:p>
          <a:p>
            <a:pPr marL="0" indent="0">
              <a:buNone/>
            </a:pPr>
            <a:r>
              <a:rPr lang="de-AT" sz="3300" dirty="0" smtClean="0"/>
              <a:t>18 </a:t>
            </a:r>
            <a:r>
              <a:rPr lang="de-AT" sz="3300" dirty="0"/>
              <a:t>aus </a:t>
            </a:r>
            <a:r>
              <a:rPr lang="de-AT" sz="3300" dirty="0" smtClean="0"/>
              <a:t>Österreich</a:t>
            </a:r>
          </a:p>
          <a:p>
            <a:pPr marL="0" indent="0">
              <a:buNone/>
            </a:pPr>
            <a:endParaRPr lang="de-AT" sz="2600" dirty="0" smtClean="0"/>
          </a:p>
          <a:p>
            <a:pPr>
              <a:buFont typeface="Wingdings" pitchFamily="2" charset="2"/>
              <a:buChar char="ü"/>
            </a:pPr>
            <a:r>
              <a:rPr lang="de-AT" sz="2600" dirty="0" smtClean="0"/>
              <a:t>passives Wahlrecht: Vollendung des 18. Lebensjahres am Wahltag</a:t>
            </a:r>
          </a:p>
          <a:p>
            <a:pPr>
              <a:buFont typeface="Wingdings" pitchFamily="2" charset="2"/>
              <a:buChar char="ü"/>
            </a:pPr>
            <a:r>
              <a:rPr lang="de-AT" sz="2600" dirty="0" smtClean="0"/>
              <a:t>fristgerechter Wahlvorschlag + nötige Unterstützung</a:t>
            </a:r>
          </a:p>
          <a:p>
            <a:pPr>
              <a:buFont typeface="Wingdings" pitchFamily="2" charset="2"/>
              <a:buChar char="ü"/>
            </a:pPr>
            <a:r>
              <a:rPr lang="de-AT" sz="2600" dirty="0" smtClean="0"/>
              <a:t>Aufstellung: über nationale Parteien oder Listen (jeweils Möglichkeit der Organisation in </a:t>
            </a:r>
            <a:r>
              <a:rPr lang="de-AT" sz="2600" dirty="0"/>
              <a:t>europäischen </a:t>
            </a:r>
            <a:r>
              <a:rPr lang="de-AT" sz="2600" dirty="0" smtClean="0"/>
              <a:t>politischen Parteien)</a:t>
            </a:r>
          </a:p>
          <a:p>
            <a:pPr>
              <a:buFont typeface="Wingdings" pitchFamily="2" charset="2"/>
              <a:buChar char="ü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28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Umfragewerte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AT" b="1" dirty="0" smtClean="0"/>
              <a:t>Bekanntheitsgrad</a:t>
            </a:r>
            <a:r>
              <a:rPr lang="de-AT" dirty="0" smtClean="0"/>
              <a:t> </a:t>
            </a:r>
            <a:r>
              <a:rPr lang="de-AT" dirty="0"/>
              <a:t>des EP </a:t>
            </a:r>
            <a:r>
              <a:rPr lang="de-AT" dirty="0" smtClean="0"/>
              <a:t>in </a:t>
            </a:r>
            <a:r>
              <a:rPr lang="de-AT" dirty="0"/>
              <a:t>allen MS unverändert </a:t>
            </a:r>
            <a:r>
              <a:rPr lang="de-AT" b="1" dirty="0"/>
              <a:t>sehr</a:t>
            </a:r>
            <a:r>
              <a:rPr lang="de-AT" dirty="0"/>
              <a:t> </a:t>
            </a:r>
            <a:r>
              <a:rPr lang="de-AT" b="1" dirty="0"/>
              <a:t>hoch</a:t>
            </a:r>
            <a:r>
              <a:rPr lang="de-AT" dirty="0"/>
              <a:t> (84%-98%, Ö </a:t>
            </a:r>
            <a:r>
              <a:rPr lang="de-AT" dirty="0" smtClean="0"/>
              <a:t>95%)</a:t>
            </a:r>
            <a:endParaRPr lang="de-AT" dirty="0"/>
          </a:p>
          <a:p>
            <a:r>
              <a:rPr lang="de-AT" b="1" dirty="0" smtClean="0"/>
              <a:t>Vertrauen </a:t>
            </a:r>
            <a:r>
              <a:rPr lang="de-AT" b="1" dirty="0"/>
              <a:t>ins EP</a:t>
            </a:r>
            <a:r>
              <a:rPr lang="de-AT" dirty="0"/>
              <a:t> </a:t>
            </a:r>
            <a:r>
              <a:rPr lang="de-AT" dirty="0" smtClean="0"/>
              <a:t>in </a:t>
            </a:r>
            <a:r>
              <a:rPr lang="de-AT" dirty="0"/>
              <a:t>Österreich im Zehn-Jahres-Vergleich etwas </a:t>
            </a:r>
            <a:r>
              <a:rPr lang="de-AT" b="1" dirty="0"/>
              <a:t>gesunken</a:t>
            </a:r>
            <a:r>
              <a:rPr lang="de-AT" dirty="0"/>
              <a:t>: Herbst 2003 50%; Höchststand 2004 mit 56%, </a:t>
            </a:r>
            <a:r>
              <a:rPr lang="de-AT" b="1" dirty="0"/>
              <a:t>2013: 47% </a:t>
            </a:r>
            <a:endParaRPr lang="de-AT" b="1" dirty="0" smtClean="0"/>
          </a:p>
          <a:p>
            <a:r>
              <a:rPr lang="de-AT" dirty="0" smtClean="0"/>
              <a:t>Nur </a:t>
            </a:r>
            <a:r>
              <a:rPr lang="de-AT" b="1" dirty="0"/>
              <a:t>knapp ein Drittel </a:t>
            </a:r>
            <a:r>
              <a:rPr lang="de-AT" dirty="0"/>
              <a:t>der </a:t>
            </a:r>
            <a:r>
              <a:rPr lang="de-AT" dirty="0" err="1"/>
              <a:t>EuropäerInnen</a:t>
            </a:r>
            <a:r>
              <a:rPr lang="de-AT" dirty="0"/>
              <a:t> sind der Meinung, dass ihre </a:t>
            </a:r>
            <a:r>
              <a:rPr lang="de-AT" b="1" dirty="0"/>
              <a:t>Stimme in der EU zählt </a:t>
            </a:r>
            <a:r>
              <a:rPr lang="de-AT" dirty="0"/>
              <a:t>(Österreich 34</a:t>
            </a:r>
            <a:r>
              <a:rPr lang="de-AT" dirty="0" smtClean="0"/>
              <a:t>%)</a:t>
            </a:r>
          </a:p>
          <a:p>
            <a:endParaRPr lang="de-AT" b="1" dirty="0"/>
          </a:p>
          <a:p>
            <a:r>
              <a:rPr lang="de-AT" dirty="0" smtClean="0"/>
              <a:t>6 Monate vor EP-Wahl: In Österreich können </a:t>
            </a:r>
            <a:r>
              <a:rPr lang="de-AT" dirty="0"/>
              <a:t>sich </a:t>
            </a:r>
            <a:r>
              <a:rPr lang="de-AT" b="1" dirty="0" smtClean="0"/>
              <a:t>78% Teilnahme vorstellen</a:t>
            </a:r>
            <a:r>
              <a:rPr lang="de-AT" dirty="0" smtClean="0"/>
              <a:t> </a:t>
            </a:r>
          </a:p>
          <a:p>
            <a:r>
              <a:rPr lang="de-AT" b="1" dirty="0" smtClean="0"/>
              <a:t>2 von 3 jungen</a:t>
            </a:r>
            <a:r>
              <a:rPr lang="de-AT" dirty="0" smtClean="0"/>
              <a:t> </a:t>
            </a:r>
            <a:r>
              <a:rPr lang="de-AT" dirty="0" err="1" smtClean="0"/>
              <a:t>EuropäerInnen</a:t>
            </a:r>
            <a:r>
              <a:rPr lang="de-AT" dirty="0" smtClean="0"/>
              <a:t> sowie </a:t>
            </a:r>
            <a:r>
              <a:rPr lang="de-AT" dirty="0" err="1" smtClean="0"/>
              <a:t>ÖsterreicherInnen</a:t>
            </a:r>
            <a:r>
              <a:rPr lang="de-AT" dirty="0" smtClean="0"/>
              <a:t> wollen bei der EP-Wahl 2014 wählen</a:t>
            </a:r>
          </a:p>
          <a:p>
            <a:pPr fontAlgn="t"/>
            <a:r>
              <a:rPr lang="de-AT" dirty="0"/>
              <a:t>Nur etwa </a:t>
            </a:r>
            <a:r>
              <a:rPr lang="de-AT" b="1" dirty="0"/>
              <a:t>ein Viertel </a:t>
            </a:r>
            <a:r>
              <a:rPr lang="de-AT" dirty="0"/>
              <a:t>in Österreich fühlt sich „sehr“ (3%) bzw. „eher gut“ (23%) über </a:t>
            </a:r>
            <a:r>
              <a:rPr lang="de-AT" b="1" dirty="0"/>
              <a:t>Arbeit und Aufgaben des EP informiert</a:t>
            </a:r>
          </a:p>
          <a:p>
            <a:pPr fontAlgn="t"/>
            <a:r>
              <a:rPr lang="de-AT" b="1" dirty="0" smtClean="0"/>
              <a:t>Höhere Bereitschaft zur Teilnahme durch mehr Information </a:t>
            </a:r>
            <a:r>
              <a:rPr lang="de-AT" dirty="0" smtClean="0"/>
              <a:t>über die Wahlen (</a:t>
            </a:r>
            <a:r>
              <a:rPr lang="de-DE" dirty="0"/>
              <a:t>84</a:t>
            </a:r>
            <a:r>
              <a:rPr lang="de-DE" dirty="0" smtClean="0"/>
              <a:t>%, </a:t>
            </a:r>
            <a:r>
              <a:rPr lang="de-AT" dirty="0" smtClean="0"/>
              <a:t>Ö: </a:t>
            </a:r>
            <a:r>
              <a:rPr lang="de-DE" dirty="0" smtClean="0"/>
              <a:t>82%)</a:t>
            </a:r>
            <a:r>
              <a:rPr lang="de-AT" dirty="0" smtClean="0"/>
              <a:t>, den Einfluss der EU auf das tägliche Leben (</a:t>
            </a:r>
            <a:r>
              <a:rPr lang="de-DE" dirty="0"/>
              <a:t>84</a:t>
            </a:r>
            <a:r>
              <a:rPr lang="de-DE" dirty="0" smtClean="0"/>
              <a:t>%, </a:t>
            </a:r>
            <a:r>
              <a:rPr lang="de-AT" dirty="0" smtClean="0"/>
              <a:t>Ö: 80%) sowie über </a:t>
            </a:r>
            <a:r>
              <a:rPr lang="de-AT" dirty="0" err="1" smtClean="0"/>
              <a:t>KandidatInnen</a:t>
            </a:r>
            <a:r>
              <a:rPr lang="de-AT" dirty="0" smtClean="0"/>
              <a:t> und Parteiprogramme </a:t>
            </a:r>
            <a:r>
              <a:rPr lang="de-AT" dirty="0"/>
              <a:t>(</a:t>
            </a:r>
            <a:r>
              <a:rPr lang="de-DE" dirty="0"/>
              <a:t>84%, </a:t>
            </a:r>
            <a:r>
              <a:rPr lang="de-AT" dirty="0"/>
              <a:t>Ö: 80</a:t>
            </a:r>
            <a:r>
              <a:rPr lang="de-AT" dirty="0" smtClean="0"/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41105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Warum wählen?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443151"/>
              </p:ext>
            </p:extLst>
          </p:nvPr>
        </p:nvGraphicFramePr>
        <p:xfrm>
          <a:off x="467544" y="1556792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9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Wahlbeteiligung</a:t>
            </a:r>
            <a:br>
              <a:rPr lang="de-AT" dirty="0" smtClean="0"/>
            </a:br>
            <a:r>
              <a:rPr lang="de-AT" sz="1600" dirty="0" smtClean="0"/>
              <a:t>(in Prozent)</a:t>
            </a:r>
            <a:endParaRPr lang="de-AT" sz="16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2591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499992" y="1700808"/>
            <a:ext cx="417646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Neuheit 2014: </a:t>
            </a:r>
          </a:p>
          <a:p>
            <a:pPr algn="ctr"/>
            <a:r>
              <a:rPr lang="de-AT" dirty="0" err="1" smtClean="0"/>
              <a:t>SpitzenkandidatInnen</a:t>
            </a:r>
            <a:r>
              <a:rPr lang="de-AT" dirty="0" smtClean="0"/>
              <a:t> der Europäischen politischen Parteien </a:t>
            </a:r>
          </a:p>
          <a:p>
            <a:pPr algn="ctr"/>
            <a:r>
              <a:rPr lang="de-AT" dirty="0" smtClean="0"/>
              <a:t>=&gt; Europäisierung der Debatte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361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4BACC6">
              <a:alpha val="66667"/>
            </a:srgbClr>
          </a:solidFill>
        </p:spPr>
        <p:txBody>
          <a:bodyPr>
            <a:norm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Was </a:t>
            </a:r>
            <a:r>
              <a:rPr lang="de-AT" dirty="0">
                <a:solidFill>
                  <a:schemeClr val="bg1"/>
                </a:solidFill>
              </a:rPr>
              <a:t>passiert nach </a:t>
            </a:r>
            <a:r>
              <a:rPr lang="de-AT" dirty="0" smtClean="0">
                <a:solidFill>
                  <a:schemeClr val="bg1"/>
                </a:solidFill>
              </a:rPr>
              <a:t>der Wahl?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82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Zeitplan des EP nach den Wahlen</a:t>
            </a:r>
            <a:endParaRPr lang="de-AT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455029805"/>
              </p:ext>
            </p:extLst>
          </p:nvPr>
        </p:nvGraphicFramePr>
        <p:xfrm>
          <a:off x="1115616" y="1844824"/>
          <a:ext cx="69127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0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Neue Legislaturperiode 2014-2019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AT" dirty="0" smtClean="0"/>
              <a:t>ab 01. Juli 2014: </a:t>
            </a:r>
          </a:p>
          <a:p>
            <a:r>
              <a:rPr lang="de-AT" dirty="0" smtClean="0"/>
              <a:t>neuer </a:t>
            </a:r>
            <a:r>
              <a:rPr lang="de-AT" b="1" dirty="0" smtClean="0"/>
              <a:t>Präsident des Europäischen Parlaments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ab 01. November 2014: </a:t>
            </a:r>
          </a:p>
          <a:p>
            <a:r>
              <a:rPr lang="de-AT" dirty="0" smtClean="0"/>
              <a:t>neuer </a:t>
            </a:r>
            <a:r>
              <a:rPr lang="de-AT" b="1" dirty="0" smtClean="0"/>
              <a:t>Kommissionspräsident</a:t>
            </a:r>
            <a:r>
              <a:rPr lang="de-AT" dirty="0" smtClean="0"/>
              <a:t> (Wahl 14.-17. Juli)</a:t>
            </a:r>
          </a:p>
          <a:p>
            <a:r>
              <a:rPr lang="de-AT" dirty="0" smtClean="0"/>
              <a:t>neues </a:t>
            </a:r>
            <a:r>
              <a:rPr lang="de-AT" b="1" dirty="0" err="1" smtClean="0"/>
              <a:t>Kommissarskollegium</a:t>
            </a:r>
            <a:r>
              <a:rPr lang="de-AT" dirty="0" smtClean="0"/>
              <a:t> (inkl. Hoher Vertreter für die GASP) 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ab 01. Dezember 2014: </a:t>
            </a:r>
          </a:p>
          <a:p>
            <a:r>
              <a:rPr lang="de-AT" dirty="0" smtClean="0"/>
              <a:t>neuer </a:t>
            </a:r>
            <a:r>
              <a:rPr lang="de-AT" b="1" dirty="0" smtClean="0"/>
              <a:t>Präsident des Europäischen Rates</a:t>
            </a:r>
          </a:p>
          <a:p>
            <a:r>
              <a:rPr lang="de-AT" dirty="0"/>
              <a:t>neuer </a:t>
            </a:r>
            <a:r>
              <a:rPr lang="de-AT" b="1" dirty="0" smtClean="0"/>
              <a:t>Präsident </a:t>
            </a:r>
            <a:r>
              <a:rPr lang="de-AT" b="1" dirty="0"/>
              <a:t>des Eurozonen </a:t>
            </a:r>
            <a:r>
              <a:rPr lang="de-AT" b="1" dirty="0" smtClean="0"/>
              <a:t>Gipfels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23694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alpha val="67000"/>
            </a:schemeClr>
          </a:solidFill>
        </p:spPr>
        <p:txBody>
          <a:bodyPr/>
          <a:lstStyle/>
          <a:p>
            <a:r>
              <a:rPr lang="de-AT" dirty="0" smtClean="0">
                <a:solidFill>
                  <a:schemeClr val="bg1"/>
                </a:solidFill>
              </a:rPr>
              <a:t>Bedeutung der Wahl 2014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92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 finde ich weitere Informationen?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EP-Informationsseite </a:t>
            </a:r>
            <a:r>
              <a:rPr lang="de-AT" sz="2400" dirty="0">
                <a:hlinkClick r:id="rId2"/>
              </a:rPr>
              <a:t>http://www.europarl.europa.eu/aboutparliament/de/0046fccc11/Wahlen.html</a:t>
            </a:r>
            <a:r>
              <a:rPr lang="de-AT" sz="2400" dirty="0"/>
              <a:t> </a:t>
            </a:r>
            <a:endParaRPr lang="de-AT" sz="2400" dirty="0" smtClean="0"/>
          </a:p>
          <a:p>
            <a:endParaRPr lang="de-AT" sz="2400" dirty="0"/>
          </a:p>
          <a:p>
            <a:r>
              <a:rPr lang="de-DE" sz="2400" dirty="0" smtClean="0"/>
              <a:t>BMI – Wahlinformation </a:t>
            </a:r>
            <a:r>
              <a:rPr lang="de-AT" sz="2400" dirty="0">
                <a:hlinkClick r:id="rId3"/>
              </a:rPr>
              <a:t>http://www.bmi.gv.at/cms/BMI_wahlen/europawahl/</a:t>
            </a:r>
            <a:r>
              <a:rPr lang="de-AT" sz="2400" dirty="0"/>
              <a:t> </a:t>
            </a:r>
            <a:endParaRPr lang="de-AT" sz="2400" dirty="0" smtClean="0"/>
          </a:p>
          <a:p>
            <a:endParaRPr lang="de-AT" sz="2400" dirty="0"/>
          </a:p>
          <a:p>
            <a:r>
              <a:rPr lang="de-DE" sz="2400" dirty="0"/>
              <a:t>Zukunft Europa </a:t>
            </a:r>
            <a:r>
              <a:rPr lang="de-DE" sz="2400" dirty="0">
                <a:hlinkClick r:id="rId4"/>
              </a:rPr>
              <a:t>http://www.zukunfteuropa.at</a:t>
            </a:r>
            <a:r>
              <a:rPr lang="de-DE" sz="2400" dirty="0" smtClean="0">
                <a:hlinkClick r:id="rId4"/>
              </a:rPr>
              <a:t>/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6647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Kampagnenvideo</a:t>
            </a:r>
            <a:endParaRPr lang="de-AT" dirty="0"/>
          </a:p>
        </p:txBody>
      </p:sp>
      <p:pic>
        <p:nvPicPr>
          <p:cNvPr id="4" name="Inhaltsplatzhalter 3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4038600" cy="3280054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2483768" y="5157192"/>
            <a:ext cx="4038600" cy="5040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AT" dirty="0" smtClean="0">
                <a:hlinkClick r:id="rId2"/>
              </a:rPr>
              <a:t>hier klicken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59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Vielen Dank für Ihre Aufmerksamkeit!</a:t>
            </a:r>
            <a:endParaRPr lang="de-AT" dirty="0"/>
          </a:p>
        </p:txBody>
      </p:sp>
      <p:sp>
        <p:nvSpPr>
          <p:cNvPr id="3" name="AutoShape 4" descr="data:image/jpeg;base64,/9j/4AAQSkZJRgABAQAAAQABAAD/2wCEAAkGBhQSDxUUEhAWFBUUFhkXFRUXGBcVFxkVFyAYFx8aHB4YHCYfGBojGhwaIi8gIycpLC4sFyAxNTAqNSYrLSkBCQoKDAwOFA8MDzUYFBgpKSkpNS41NTYyKTU1KSkvLTU1LCk1LykpLzUxKSoqKykpKSkpKyo2KSkpMCopKSkpLv/AABEIAEoCWAMBIgACEQEDEQH/xAAcAAACAwEBAQEAAAAAAAAAAAAABgQFBwMCAQj/xABLEAACAQMCBAIIAQcJBgQHAAABAgMABBESIQUGEzEHQRQVIlFhYpPSMhY1cXSBkbIjM0JSc5KhseElNlNUctE0dcLDJCZEg4Sis//EABkBAQACAwAAAAAAAAAAAAAAAAACBQEEBv/EACkRAQABBAIABQMFAQAAAAAAAABSAQIDkRITBBRRVPARITEVI2FxoQX/2gAMAwEAAhEDEQA/ANxooooCiiigKKKKApL8UZJoLCW6gupYXiCAKpTQdThSSGUnOG7g+Qp0pN8YPzJc/wD2/wD+kdB74Xy/NNaRSetLtZJIkfOYGUMyhvwmLcZPbP7a4+F/NU15bzLckNLbzGJnUBQ4HY4G2c57fCvvDLLiTcOhEN3apmCPRmCTUBoXHtdZhnHnoP6PKovhHcQC3mgjheKaCYi5DuJGaU5GvUAMg6SMYGMftIPuaM1nUVosHM8ccWpY2s2cprcrrLMM4JIBwBX3nm1EXFuGPGWRprkiXDuA4Xp4yucH91BomaM0t+IPD0fh1w7A64oZHjZWZSrBc5BUjzAqk5T5QhvOFW73ZeaSSEYdpHygP4QmGwuBjfGSdzmg0CvhpJ8IOISS8LXquXMcskYZiSxVTtknc4zj9AFQuGKOJ8WvRcZeCyKwxQZIjLnVqdgDh2ypxnOAaDlzRwyKLmHhbxxKjStOZCoCl2C92x3O53PvrSay7jvBkt+YOFiLUsbdYiLUSiMFIJQEnSGGnIG3s9tzVz4r8wSW9tBHHIYjczrE8q/iSPuxUjsceY+NA75ozWVc3SWUVmZOGyFLuIo0bR9XqP7QDB8j+VBUknVntV9zvxi4PBBPArq8iQtJ08iRI30s+nzUgHGfLJPlQO+aM1mvCm4bdz2r8OnSGaKVXkQmRJZIwG1RsCf5Q5wcnV2O9SPGe1C8PM6FlmV41V1ZlOkt22OCNz3oNCzRms7565Vii4XLcgyekxIsgueo/V1grk51YAO/sgADOwGK6ycrx3XCBcXDPJcva9brF3DLIU1jQFIVFBwMAY23ySTQP+aXeH8LvF4pPNJchrR4wIocnKuNO+MYHZt8nOoe6uPhvfPccHtnmYuzRlWYnJIVmTc9ycAb1R8s2wh5ju4YywiW1jZULuygsY84DE4/1oNFzXzNZ14zWYS0SeMsk3XiTWrMPZOrYgHBHbuK9+IPJ8MfDp7hTILiFOotx1JOoWUjOTq7HfYAAZ2AxQaEaXOW+F3sV1dvc3IlhkkBt0GfYXLbbgadiowM9s/pm8Eb0nh0Bm9rrW8Zk8sl0Unt7yaVfDmPRxHisQZikc0YRWZn0jEhwNROKDQa+ZrOufeNJDxO3F8H9AMLdgxiNwSf5wL+IBQMKc/izj3WvJVlb+kTz2VxG9tKkYWGNmIjkXVqOknCagRtgdjQT25pPrcWIi29HM5kzv8AiChQMfp3zTDmsuflyA8zdIxnQbIuRrk/GX751Z/ZnFXHilxt7OyhigcxGaVIOoM6kix7RB75wAM9+/nQPOaM1lfNbWMdmz8PkKXcWlonj6vVcgjIckfyuRnOrNMPNKi54GbiRCsotDKpBdCkjIGOMEHuOx91A55pc5r4XezTWrWlyIUjl1XCnI1p7O2wOrYMNJwPaz5Ut8q8mma14bdrcSLMmiSV2Z3MkRH81u2AuMDt7+5Oa9eJFmsV7w6WMsjy3sayFXcBlyuxGcHsPKg0WjNVHNXDUmtJeopOiN2UhmUhgrYIKkHNUXhpCLjgVus2ZA6vq1MxJxI575z5Dz8qB1r5mkLwiY9K9UszBL2VF1MzkKoUAZYk1X8a4Qo5itoY3kijmgkeZUkdQ+OoT/S9nOACVwcZxig03NGay/mvgq2fEuHizd7b0uR4Zum7YZPY3wxID4Jw3cHB7ivviFwWOw9EurTVFL6VHG5Du3UR8kh9THX28/eaDUK+GgV4nhDoysMqwII3Gx2PbegzuGxXiHGOJw3A1rDFFHAGGoRdRSS6A7B876u+3emabg91DwwW9rc6rlEVUnmGc4IyT+LfTkAnPlSdyry1bvxvicbRkpF0NA1yDGVydw2Tv781N8SLNY7zh0sepHlvY1kKu4DL7OxGcHsPKgY7+04gRZ9KeEFCvpuVOJBhdWjY4GdW23cb7YpiFIXjLZqOGSTrqWWMxhXV2QgFwCPZIBG5702nh6T2yJKupSqEjLDcAb5BBoLDNfaxzknlE8Q4TKTcSLOtw4glZ5G6OgodgGGSd8nvuPdWwRIQoBOSAAT7z76D3XzNKfijzDJZ8MkkhOmRmWNG/qlzuw+IAOPjilrjEXDhYP0Jz6WkeqO4UzddplGQS+MtqYdjtvQajmjNKXDW9P4NFJdIeoYSzfijYSKGXVsQQTjP7aieFkXX4HCsxMgcyBtTMSR1G885oHnNfM0geFGQ3EE1MVjvZEQMzPpRdgAWJOMVA45wZPyhtYUaRIp4JXmRZJAHI6hIPtbA4GcY2oNOBozSjY8JbhNneuJTJGplngjOrEahciPLMSRkfCoHI3LcV3YR3N4vpM9wDIzyEtpyThUGcRgADZcUD9XzNIvInEXjv76waRpI7ZleAuxdljcZ0FjuwXIxnfvVVd8GUcxx26PJHDJaGSSNZJAHOpgR+LKg4XOnGcY8zQafmq/mCK4a1kFo6pOV/k2cZUHI77Hyz5HfG1InP/D04WsF7ZAwlZ1SaNWbpyxvkkMpOCdu/ff4CmfnyF3ssJdpar1EM0ruY/5DPtKGG6s2w+O486D5fWnEjFaCK4hEisnpjFTpdQBq0DBxvnbbuNxV1xaGR7eVYX0SsjCNzuFcghW/YcVl/NXELKBrSXhrqkvpUSsY9YDxNkMH8pAdtzk71ofNfDUmtJeoCdEbspDMpVgrYIKkGgOUbG4hso47ybqzrq1uCWzkkgZIBbC4GceVXGaUfCeZn4NbM7FmIfJYlifbfzNKsXHrT1heRcZBEnWIt+sHMQt+y6MeypPfVtnPeg1mvmaV+W4/Q+FFuuLlY1mlSRWLho8vIoDEnOFwO/lVL4e8DjvbFby9X0ma4Z2JkJZUUMVCopOlAMeQ86B+uIFdSjqGVgQysAQQe4IOxHwrPfDmzSLi3Fo40CIrxBVUYABDnAHkMk7U1cs8Be1NwplLxPLrgQs7mOMquU9vsNeogAnYikzlrgq3HGuLCRmMayRZjDMiuxBwW0kFgBn2c49rcHAwGn5ozWc8GsxZcxNbQFlgmtOqYtTMiyBtOVDE47H+8a7eIvHtN7ZWjStFBMWkuGUspZE7JlPaAJBBx7xQaBmisn5p4jbWzW8/CzplWZVliiWTTJAc6ta4wcYHtdxqooNZooooCiiigKKKKApK8UxLNYS2sFtNLJKEIKLlBpdWOWJGDhTt8RTrRQKHCuY5IrSKP1beNJHEiFemigsqhfxNIBjI71w8OOV57Y3VxdBUlvJeoYlOrQuXYAkbE5c9vcP2O2KKBB5ls54ON298ttJPD6O0MnRXW6EliDpzkjcdvj8Mw+b2ubi94dcR2E/Rt5S75UCU50ZOjVlQANs4JOdtsnSqKBY5xvXk4bIkdtO73ELoiKntKWGPbyfY7/4GovJvEHt+FxRy2dyJIERGQR5ZjuMpvhhtufLIpxooEDwmgmt7Vre4tZon6kkgZlGjS2kgagfxd9vhRZWE3DeKXcvo8k1relZNcK9R45RnIZB7RUlm3APl8af6KDNOYmuZeLWF2tjObeDqZ9kdT2hgsUJyo3GAdzpbYbZufEDgMt7aQyW6HrQSx3Ecb+wW090Ofwtg+fmMU5UUCjxTmC4ntmjtLW4iuZAFDSx9NIScZdmb2W0jOAurJxtUvme5uoIbdoFkmKTxekBFVneABg5APmTpPs70x0UGdcw8EW/ubVraykheKdJZbp4jb6Y03K+1hpGJxjAIGO4qT4tQTXFkbaC1mldmjfKL7ACkkgsT327fEU+UUCTzndyXHCZIorO4MkyFAhjwVIK5Lb4A9x88GvdneyLwVYjZ3PVW3Fv0+mNRfp6cjfGjP9LNOeKKBM8MRJDw2K3mtpopIFbVqTCtl3YaSCdRwRtVXwuWZeOz3bWNyIZoY4kYxjOpdG7DVkLsd/hWj0YoEDxYhmuLdLeC1mlcTRyllUaNK6sjUSMt8Km873slxwuWOKzuGknRkVOngqQR+PJwo93vwacqKBb5TvWTh0ayW06PbwRo6MntMyIAdGD7e4qg5KM0XEr6SWyuES8lRonKDAC6h7eG9juDWh0YoFS94pPHxCVJreaWzeGPplIusolBbWGCAtuNPcY2qByhy4U4nc3cdsbW3kiWNI2ARncHU0nTH82PIA4O5OBmnqigQeNW0tvx+O89Glmge1MLNEhkKPqLbqN8dt/j8Kmc/wDApb+xjaCMrPDKk8ccmFYlM5Q7kAkH39wO1OVFApcR5iuJ7Zo7W0uYrmRdKmWPQkTHYuzt7DBRk+zqzgbV05z6g4ZJAsUtzLLA0YZEBy+kLqbcBck5/fTTRQK/h9I62MMEtvLE8ESq3UXSpI29kgkN2/xqk8RlmmuLMQ2c8gtbpJpGVBpKDB9kkjUf+1aHRQQJSbi1YBWQyRuoEilWBIK7jypM8Pr6ezsY7Obh9z1oS6gqgMTgszAiQsEA3xufKtCooM98L4Li3NzFc2sqPNcySh9OYsED+lnYZBxkb5FcuLSzNx23ulsbkwwQyROwjGSzdTdRqyy7jf41o9GKDO+eRNLxGweKzuJEtJi8rKgxhtH4cn2ux/dR4nrNdQW8cFncSFZop2wmAEAb2Tk/j37eVaJRQR7C76sYfQ6Zz7Mi6GGDjcV0nl0ozYLaQThRljjfAHmfhXSigznld5o+MXs8llcpFdmIRsYxtoAUlgDlR5/oqw8TeEzypaTW8JmNrdJM0a41Mi99Oe5+Hxp2xRQZz4hXNxxDhjxW1jcZLIW6qCJsBgcKpOpjnG+MYB37Atdlxoi0Vza3AKaUMfT/AJTIA3Azuvxziruigz7wnimtrdree0nidppJAzJ7GlgpGWB2OxGK0GiigW/ELlpr7h0sMZAk2ePOw1ocgH3ZGRn41FHNFw1rpWxuVuzHpCNHiMS4xqMpPTKBt85zjyztTdRQVlhYyizWKaXqS9LTJJjGpyME4AG2TSb4eXc9lZrZz2FyZYncKUQNE4ZiwIkLBB3PcitFooM88NYLi3mu0ubWVGuLp5VcLqiwc59rPbI2JG+RXPi8kzcdt7pbG5MMEUkTsIxks3UAKjVll3G9aPRigr+JWYurSSI5UTxMpyMMutSNx5EZ7fClbk+/msbNLW6s7gvBlVeGNp45EySpUpnScHGGx2p5ooEzkngMwu7y+uI+k926iOIkFkiTYatJIDHbYHbFVHHbt4+aIXSJpcWJ1ImNejXJkqCQGIOPZzuM43wK0qs7uYbo8cS9HDpzCluYD7UGsklm1AdXGNx55oPfNtvLxboW0dtNFAsyyzzTIYQEQH2EVvaZjk+WBgVK8T+CTTx2zwxGYW9ykskAxl0HuB2Yj3fNTrG2QDgrkA4OMj4HBIzXqgzXxAmnvYLcW9hckRXMcr64+m2FDbKrkFjv37fHemzjXFC1ixW2nZpUdFjEftgkMBqBPsjPnnzq+ooEzwtSSHh8VtNbyxSRBtRdcKdTsRpYE52PauNjxJ3gkh4lYTzyLLIFHo4kR4yx0aWUaB7OBkkdsk+dPNFAmcicpvBwuS3nXR12mPT1a+lHLsEyNiQNzjzJqHyNPNw+1FndWs5MLP05YY2njkRmLAgx5Knc7MB5U/0UC9wHiNyy3MtxDIkfUJtoyq9XohV/oqc6iwY4bffFLfJxmj4pfSyWVwkd5JGYmKDAC6hl8HKjfNaLRigzaaeY8eW89BuugtqYC3T9rXqZs6dWdO+M1a87cEmN3Z31vEZWtHYSRLgO0MgwdOSAWG+2d806YooFPiPFri66UdnHPBmVGmmli6QSFTllAkGXdvwjSCBk7iimyigyE31z/wASb+9JXz065/4k396StJ/Km1/5lP30flTa/wDMp++qnytvuPm3Sefyey+aZt6dc/8AEm/vSUenXP8AxJv70laT+VNr/wAyn76Pyptf+ZT99Y8rb7j5tnz+T2XzTNvTrn/iTf3pKn8CuJnuYld5irMAwLSAY3+NPX5U2v8AzKfvrpb8w27uFSdGZjgAHcmpW+GspWn7/wBfn9oZPH5K23U8n9Pt+fT/AB79TR/P9SX7qPU0fz/Ul+6p9FWXCyKh7ck67QPU0fz/AFJfuo9TR/P9SX7qn0U4WRO3JOu0D1NH8/1Jfuo9TR/P9SX7qn0U4WRO3JOu0D1NH8/1Jfuo9TR/P9SX7qn0vc5cxy2Nu1wluk0cYzJmQxsMkAYGhgw394pwsiduSddrL1NH8/1Jfuo9TR/P9SX7q68LvetBFLp09SNH05zjWA2M+eM1KpwsiduSddoHqaP5/qS/dR6mj+f6kv3VDl5ugXiC2JZuu6dQDT7ONzgn34UnHwq7pwsiduSddoHqaP5/qS/dR6mj+f6kv3VPopwsiduSddoHqaP5/qS/dR6mj+f6kv3VNEgyRkZABIzuAc4P+B/dXqnCyJ25J12gepo/n+pL91HqaP5/qS/dU+inCyJ25J12gepo/n+pL91HqaP5/qS/dU+inCyJ25J12gepo/n+pL91HqaP5/qS/dU+inCyJ25J12gepo/n+pL91HqaP5/qS/dU+vhNOFkTtyTrtB9TR/P9SX7qPU0fz/Ul+6pqSBgCCCD2I3Bqm/K+D1h6Dqbr6NeNPs4xqxn+tp3x7qcLInbknXaZ6mj+f6kv3Uepo/n+pL91T6KcLInbknXaB6mj+f6kv3Uepo/n+pL91T6KcLInbknXaB6mj+f6kv3Uepo/n+pL91T6KcLInbknXaB6mj+f6kv3Uepo/n+pL91T6VeaOcJbK4gRrZHiuJkhSQSkMGbGSyGPG2/ZjnHlmnCyJ25J12u/U0fz/Ul+6j1NH8/1JfuqfRThZE7ck67QPU0fz/Ul+6j1NH8/1JfuqfRThZE7ck67QPU0fz/Ul+6j1NH8/wBSX7qkX96kMTyyNpSNS7H3KoyT+6o/A+ORXcCzwNqjfOCQQcqSpBB3ByKcLInbknXY9TR/P9SX7qPU0fz/AFJfuqfRThZE7ck67QPU0fz/AFJfuo9TR/P9SX7qn0U4WRO3JOu0D1NH8/1Jfuo9TR/P9SX7qn0U4WRO3JOu0D1NH8/1Jfuo9TR/P9SX7qn0q88c3y8PQS+jJLEWVM9Uo4Zs/wBHpkY276vPtThZE7ck67XfqaP5/qS/dR6mj+f6kv3VOFfacLInbknXaB6mj+f6kv3Uepo/n+pL91T6KcLInbknXaB6mj+f6kv3Uepo/n+pL91T6KcLInbknXaB6mj+f6kv3Uepo/n+pL91T6KcLInbknXaB6mj+f6kv3Uepo/n+pL91T6VObOcJbGWHNqkkU8yQq4lIcM/vQx4x37Me3lThZE7ck67XnqaP5/qS/dR6mj+f6kv3VOFfacLInbknXaB6mj+f6kv3Uepo/n+pL91T6KcLInbknXaB6mj+f6kv3Uepo/n+pL91RODc2wXVxcQRMxe2bTJlcDOSvsnzAII/ZVw8gGMkDJwMnGSfL9NOFkTtyTrtC9TR/P9SX7qPU0fz/Ul+6p9FOFkTtyTrtA9TR/P9SX7qPU0fz/Ul+6p9FOFkTtyTrtB9TR/P9SX7qKnUU4WxO3JOu2afkHde5P7/wDpR+Qd17k/v/6VpdFafkMPrVZ/rHifSmmafkHde5P7/wDpR+Qd17k/v/6VpdFPIYf5P1jxPpTTNPyDuvcn9/8A0qbwXk64iuY5HCaVYE4bJxv8KfqKlb4HFbWlafX7I3/9bxF1tba0p9K/b8ClnnLnJuHoJWtWkiyql1dAQzZAGk74+PxpmpB8bfzQf7aL+Kt1VGXmbj7Wlu04tzMiKWk0uqlVGN8N+Lz/AHV24Zxgz2cdxHEcyxLIsZYA+0MhS3Yfpqt8QZAOD3e//wBOw/eMD/E125C/NNn+rxfwigrOGeILzzTwR2Ehnt20uhkjCDvuZOwGRsBkn3YBqZy9zmZ7uW0mtmt7iJQ+kusishwNSsuM9x5efwNUvh7+deMfrEf+UlfYf97H/wDLx/GtAz8y8zx2UaM6tI8riOGJMF5JG7KMnA+JOwpR8SeM3Hqm4W4sjEsiBQ6SrMFYspAcAKVBxjIyM499e+fGxxrhBb8HUlAJ7dQhQP27irPxZcepbrP9VAP060xQXvK//gLb9Xi/gWrOqvlc/wDwFt+rxfwLVpQJ0XH0PGEgm4eI7hoWaOfMbnogtsCBqAJB2qx5u5oexhM/ozSxIAXZXRSuSFGzd9yO1L/Ez/8ANVr+pSf5yVYeLn5kuv8ApT+NKD1ec7zi29Ji4bJJAE6moypG5TGosqEEkY33wSN8Vd8J44t1ZpcwKWEia0U4Uk7+yT2B1DGe1QlH+x//AMP/ANqq/wAJD/sS1/6X/jegXuR+ITjivEyLQsXmh6g6sY6Wz+Z/HsSfZ91O/MPNCWnSTQ0s076IYUxqdvM5JAVR5se1LXIJ/wBr8Y/tof8AKSonPEDnj/DCsnS1JMqSaQ4D4bybYk5UftoGOfnFoJ4Y7y16K3DaI5UkEsfUPZH9lShPkcEfGvvOXOR4enVe1aSHKqZFdQQzEjdTvjbuPfVNzpy9rhi9N4k+gXEXT0QIGMxJVR7OT5n/AD8q++Nf5pP9tF/FQWvD+di98lrLaPCZYjNCzMrakX+sq/zbY8iT8a4P4gMl96HJYyCZo+pGEeNw4yQN8gKMBiS2MafPIy2Ig2OBkDGfPFIc3+9afqB/jags4ueHS+itbuya3a4B6MgkSVGK7lTgAqf+499W/M3Mcdlb9aQM2WVERcankc4VRkgbnzJ8qVfEL868H/WJP8o6sfEbj5t4rdEhikkuLhIozMuqNGPZyPMg4xuKDrfc5S2zw+l2fSjnkWISJMsuiR86Q40qQDg7jPavPibcyLwu4CRFw0Th2DqugY74O7foFLHihY3CW1sZrzrA3kA0iJIxq9vcYJPv2ye9N/iL+aLz+weg4+HV3K1hbq9v00W3i0SdRG17D+iu67b71xsuPo3F+hLw8RXJgLifMbkwg4xqX2sE52+FWfIp/wBl2f6vF/CKXrj/AHrj/wDLz/G1Az8y8zRWUIkkDMXcRxxoMvJI3ZVHv/TVbxHm24toutc8PKwrgyGOZJXjU7amTSMgeeljVL4mAi/4Qx/mxd4Y+WomPTn9x/caZ+dnA4Xdlu3o8v8ACR/nQTJ+KE26zW0YuA4DKA6pqRhnILbdsbfGlzgXiBJe2/VtLB3wxVw8iRKCPIMc6mxg7DAyMmpPhpGy8GtQ+c9LO/8AVJYr/wDqRVT4Jfmkf20v+YoGDlHm5b5Zf5F4ZYJDHNE+CVYfEbEd/wBxov8Amoi8NpbwdaZYxLJlxEiITgZYgksT5AGl/wAOvzlxj9aX/wByuqcWmueMXNvb9K3FsiCWcxCSaQtghQSQAgye+e3x2C74DzX17ma2lhME8AVmTUJFZH3DKwxkfpAIzS/4r/j4b+vxVH5XhdOZb1ZJeqwtYsvpVM/zeNl2GBUjxX/Hw39fioHbifE47eF5pW0xxqWZvcB/mfIDzJpdk50nFr6X6uf0fT1P51Ov0u+vp4x+HfGvOKjeMUbNwW40+RjJx/VEiZrrbcHnlsVzxHETwDOIIv5tk9//AEmgZeF8TjuIEmibVHIoZT22P+R+HwqXS34eWkMfDIFt5Xlhwxjd10MVZmbsQMDJOPhTGTQLvNH8vLb2YGVlbrTjuPR4CG0n4PIY1x5jVS34c5suIXvDW2UN6Rb5843xkD9AKftDVYcF4RDxGW4vJk1o0hhtvaZR0IMqWGkjIeXqNv8ACqPnrgsfDLiz4hboVWKXp3AyzZik2z7RPlqH6StBpPELiRIyYouq23sagmf2ttStwLxBkvYWe1sJHZHKOHkSNVI8tRzqYjfABxtkjIpwSQFQQQQcEEdiD50heC35vl/W5v8A0UF/ylzeL3rIYWgmt36c0TEMVO+CCuxBwf3UcQ5s03nolvAZ5wnUkGoRxxocAF2IO5yMAAneqDkT888Y/tYf4Xr3Jay2/Hp5oYWuFmtojMisivGcsiMutgHB6ZyMjFBYWnO8rX/oT2JSUAOx6yFOkSBrQ4BfHuwDtVhxvmpYJ4rdI2muJgSkSkKAi93djsiD37k+QNVXDeATTcXPEJ4+gqQ9GGIsrSEEkl30EqO5wAT+zFUvFbaU80rom6Jey9h9CyZCscqA23kTQM8XOBS8jtbq36DzAmFw4likK911YUq/wK/t3FUnjZ+a1/WIf82r3x/gIN3YPd8QdnS4Ho6LCi6n2cglc4XCbk9q8eNn5rX9Yh/zNA93FysaM7sFVAWZj2CruSf2Us2/OU01ubm3sGkgwWUtKscsiLn2kjIOxwcBmBPurt4iws3CLsJknosdvcME/wCANVfJfD7h+G2rR3+lDBHhehE2nYDTk98HbJ91Ax8K5oguLIXaPiHQzktsVCZ1Bh5EYNU8PO00tsbqHh7Pb4ZlLSokrxrnLLHgjGxIBYE+6oPKfLtueDXFvBcvJDK06mVk0EMRobAwMqCM7d965crXd4vB4oVsC7mALFKJIhCyOvsO2W1rhSMrpJ2oGXlTmX023E4h6cbbxkurFhuDkL+Agggg1DsucZLpXeytOtCjFBI8qwiRl2PTBU6hnbU2kGvHAuVmsuDG1D65BDLllzgyOGPs/DJwP0UveFVjO/CIDFe9JQZBo6Mb6SHbO53Pv399A4cv81Je2zSwo2tCyPC+EdZU7o3cDy37b1U2HiC8txPbLYSekQY1Jrj0YO+ov2Ubr7ydWw2OPvIXCoYZL7pXLzu1yeuWQRqs2NTBcDB/F5dsYqByYP8Ab3F/0wfwmguOCc6GW9ezuLVradU6igusiOmwyrLj3+7yPuqk8ZZgkNkx7LexMcAk4AY9huf0V7u/964f1Fv4mo8XR7Fh+vw/+qgn8c57mtI+vNw2QW+oBpOrGZEDHALRjOPLbV54pr9LXp9TUNGnXqOw041Z+AxvSt4s/mS7/wChf40r3xaJm5fkVPxGx2x3/mqD1Z84y3EJntbFpYMtoZpVieUKSCUQqdsg41Fc4qy4JzMl5Zi4tlL5BxG2EYOvdGzkKc+fbzpX8PbC4fhVq0V9oQx7J0Y204JBGTudwasfDfhcEFvOtvcPOpuZNbMmgCVdKuFGMFcjuNqD3ydx2Ke6vEWyFtNE6ekH+TJkZtWCWT8WAO5/rUveIV7N624YBbEhJ5DF/KIOqdMf9zHze+pvIf554x/aw/5PR4gfnbg39vL/AJRUDh616dsZ7legEVmkBYPpVc+a7Hbfb34qj/LSc2vpacPdrfT1BmVFmMXfWI8Y/DvgvnFePFiJm4Ldae4VCcf1VdGb/AGufA+E3ElhDjiGI3t0wOhEcIUG2fgNqC9tuPCe0S4tE64kAZF1CMkZwQS2wI3GPeKouBeIL3sTNbWEjNG5R1eRI1Ujy1nOpj7lBx5kZGZXhvYwxcNjW2meaEs5SR10E5Y52IG2c4qp8Gf/AAM/65N/6KC95T5wF6ZkaBoJrZwksTENgnOCGXZgcH93xFFUPI/574v/ANcP8LUUGgUUUUBRRRQFFFFAVA45wSK7t2gnTXG/cZIORuCCNwQan0UCufD6FoDBNPczxldKrLMWCjsCMAZI8i2ceVT+E8sJbW5gimn0aQq5k1GMDIGgkez/AI9hVzRQLXB+RIbadpoprjXI2qXVKWEhGfxgjfua5r4ewi59J9IuuvjSZOsclNvZ7Y07dsU00UFZx7l6G8i6U6alBDKQSrK47MrDdWHvFVl7yFFPEYrme4uEIwBJLnT8RpUZby1Nk7nemaigreB8EW1jEaSSugACiR9elVGAqk7gYqyoooFefw+he5FyZ7rrKCqydYgqpz7I2wF3O2POpvMPKcd7H05pJungBkSQor4IILYHtHIFXdFBQfkenovo3pFz0+386dWjTo0asZ0Y8q68ucqx2KdOGSUxgYWN5C6rkljpBG2STV1RQLk3I8Ju5LlJZ4ZJgBKIpNCyadgSMZBx5gip/HOXIbuNUmUnQweN1YrIjjsysNwatKKCjt+U0Ekcks01w0R1RdZwyo2MagqKqlsE4ZgSM968cy8mQ34C3EkxQY/k1kKJkZw2ANzvV/RQQuGcN6MejqyyDPeVtbDYDGcdtv8AGqNvD2E3PpPpF11wukSdY50f1e2NO/bFNNFAtcX5DhuZ1mlmuNcbaotMpURk4/AANuw/dUzjPKkN1bLBca5AhVlcsRIHXYOGGPa77/GrmigVeIeHcFwircT3M2hgyM8xypHu0gDPxIzt3q89TobZreQvKjKyMZG1MytnILbHse9TqKCj5e5TSzULHPOyICqRySakUHfAAAz8M5xUJ/D6E3PpJuLrrhdIk6xyE39kbY079sU00UFfxngcN3CYbiMOhwe5BDDswI3Vh7xVVccjRyqI57m5niBB6Uko0HG41aVDOM+TMe1MtFBCv+FiSLph3iUYwYm6ZAG2AQNhj3VU8D5Ghs43jt5rhEcEaeqSFZsZZcj2W270x0UC3wbkSG1naaKa41yNql1SllkbfdwRv3NdL7kuGS6Nykk0E7KEd4X0a1GMBgQVPYb4zsKYKKBZteQII7r0lJJ1mIUO3WY9QDB9vOdQOBkfDbFdOP8AI8N5IrzSz+wweNVlKKjgABlAGx2zmmKighpwxeh0XLSoVKt1TrLK2chtt9jiqWHkOJYuitxci3wR6P1fY0numcdQJ5adeMUzUUHK2tljRURQqoAqqBgBRsAB5DFRuMcKFxEY2kkRT3MTmNiNxjI3wc1OooKXlvlSKxTRDJKY8ezG8hdV3LHSD+HJJrnzLydFfgLPJNoGP5NJCiEg5BIHc/8AYVfUUFFY8ppDbejx3FwqbaT1SXQDbSrEZVfhXDgXIsNmrpby3CK4bK9UsNTAAuMjZ9hvTJRQLPCuQ4ba4aeOa46kjBpSZSwkI7awRv3P76XjwaLi3ErszPJEbMrbIIZDG7Lu5dyO6lidI7bHvnbRjWTeMbGCaGaE9KVhpaWP2JGUHGCy4JGPLNBLveWvVvELD0O6uGaefRLBJIZQ0IBLvg9go8/eR2xTzxzlmG6MbPqWSIkxSxsUkQnvgjyPmDkH3Un+D38rBLPJ7cxfSZn9qQqP6Jc+0R8M1o1BTWXK8aTLNJJLPKgKo8zBtAbY6FUKqkjYkDJ99ceZeS4b7AuHmKDBEayFE1DOGwB33q/ooIdhw4RxdMySSjfeVuoxB8iSNx+mqa25EiiUxw3FzDCxJMEcuIxq3IXKl0B9ysKZaKBb5ku04ZwqVoIV0wRgJHvp9ohRnzIy2T5nfeqDh3hFamCP/wCJuj7CnKTsqbjOUAGAvuFPtzCroysoZWBDKQCCDsQQdiK/OdzxKWO6e3SZ0g6unoqzLFpJ3GgHTj4YoNa8MWlUXkLTvPBBcmO3lc6iVAGoav6QU4HuznFWyckxI8jW809sJWLSJC4EZY92CsraCfeuKt+F2yRwokaKiqowqgKo28gNhUugrrDgUUFuYYQ0anUSwYlyz93LNklyd9RzVVwzkKG3uWuI5rjqSEGQtMWEmOwcEYIpmooFaTw9hNz6SZ7rrgaRJ1jkKc+yNsadztiu3MHI0N66tPLOdDBkVZSiq6jAYADZvj8TTHRQL3FuS47mAQzT3DxgYZeqRr31DXge1g4x+gVYcG4KttF01kkdRgKJX6hVQAAoJHbAqxooFu35Gii1C3nuLeNyWMMUgEeW76dSkx5+QirW04LHDbiCEGJApVdBwwz3IJydWd8nJyan0UCzwvkKG3uGnimuBJIwaUmYsJCNxrBG47/vqbzFyrFeiPql1aF+pFJG2h0b3g4Pw8vIVc0UEK14UqRGNneZWzqMzdQsGGCDnbTjyAAqmg5DiSMwx3FykByOgsvsBT3UEjqKvwDjvTNRQQJODJ6OIIy0CKAq9E9Mqq+QONhVVwLkSGzV1t5rhFfVleqWGphguMjZ9hv8KZKKBZ4XyFDb3DTxzXHUkYNKTKWEmO2sEbj/AL19ploo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639763"/>
            <a:ext cx="97536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6" name="Picture 2" descr="P:\Documents\EP\Wahl 2014\Logo_Europawah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2032812" cy="11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Bedeutung der Wahl 2014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de-AT" dirty="0" smtClean="0"/>
              <a:t>erste Wahl zum Europäischen Parlament (EP) </a:t>
            </a:r>
            <a:r>
              <a:rPr lang="de-AT" dirty="0"/>
              <a:t>seit Inkrafttreten des Vertrags von Lissabon – Stärkung der Rolle des EP: </a:t>
            </a:r>
          </a:p>
          <a:p>
            <a:pPr lvl="1"/>
            <a:r>
              <a:rPr lang="de-AT" dirty="0"/>
              <a:t>Ausweitung Mitentscheidungsverfahren</a:t>
            </a:r>
          </a:p>
          <a:p>
            <a:pPr lvl="1"/>
            <a:r>
              <a:rPr lang="de-AT" dirty="0"/>
              <a:t>Ausweitung Haushaltskompetenz</a:t>
            </a:r>
          </a:p>
          <a:p>
            <a:pPr lvl="1"/>
            <a:r>
              <a:rPr lang="de-AT" dirty="0"/>
              <a:t>Zustimmung zu internationalen Abkommen, einschließlich Handelsabkommen, durch EP nötig</a:t>
            </a:r>
          </a:p>
          <a:p>
            <a:pPr lvl="1"/>
            <a:r>
              <a:rPr lang="de-AT" dirty="0"/>
              <a:t>Demokratische Kontrollrechte des EP über EU-Organe, insbesondere die Europäische Kommission</a:t>
            </a:r>
          </a:p>
          <a:p>
            <a:pPr lvl="0"/>
            <a:endParaRPr lang="de-AT" dirty="0"/>
          </a:p>
          <a:p>
            <a:r>
              <a:rPr lang="de-AT" dirty="0" smtClean="0"/>
              <a:t>Erstmals Nominierung </a:t>
            </a:r>
            <a:r>
              <a:rPr lang="de-AT" dirty="0"/>
              <a:t>von </a:t>
            </a:r>
            <a:r>
              <a:rPr lang="de-AT" dirty="0" err="1"/>
              <a:t>SpitzenkandidatInnen</a:t>
            </a:r>
            <a:r>
              <a:rPr lang="de-AT" dirty="0"/>
              <a:t> der Europäischen Politischen Parteien</a:t>
            </a:r>
          </a:p>
          <a:p>
            <a:pPr lvl="1"/>
            <a:r>
              <a:rPr lang="de-AT" dirty="0"/>
              <a:t>Europäisierung der Debatte (EU-weite Wahlkampagne)</a:t>
            </a:r>
          </a:p>
          <a:p>
            <a:pPr lvl="0"/>
            <a:endParaRPr lang="de-AT" dirty="0" smtClean="0"/>
          </a:p>
          <a:p>
            <a:pPr lvl="0"/>
            <a:r>
              <a:rPr lang="de-AT" dirty="0" smtClean="0"/>
              <a:t>neue </a:t>
            </a:r>
            <a:r>
              <a:rPr lang="de-AT" dirty="0"/>
              <a:t>Legislaturperiode -&gt; Neubesetzung der Spitzenfunktionen (Kommission, Europäischer Rat, EP, etc</a:t>
            </a:r>
            <a:r>
              <a:rPr lang="de-AT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7892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Bestellung der Europäischen Kommission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460205"/>
              </p:ext>
            </p:extLst>
          </p:nvPr>
        </p:nvGraphicFramePr>
        <p:xfrm>
          <a:off x="457200" y="1600200"/>
          <a:ext cx="82192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907704" y="1628800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dirty="0"/>
              <a:t>Vorschlag eines Kandidaten „unter Berücksichtigung des Ergebnisses der Wahlen zum Europäischen Parlament</a:t>
            </a:r>
            <a:r>
              <a:rPr lang="de-DE" sz="1400" dirty="0" smtClean="0"/>
              <a:t>“ </a:t>
            </a:r>
          </a:p>
          <a:p>
            <a:pPr lvl="0"/>
            <a:r>
              <a:rPr lang="de-DE" sz="1100" dirty="0" smtClean="0"/>
              <a:t>(</a:t>
            </a:r>
            <a:r>
              <a:rPr lang="de-DE" sz="1100" dirty="0"/>
              <a:t>qualifizierte Mehrheit</a:t>
            </a:r>
            <a:r>
              <a:rPr lang="de-DE" sz="1100" dirty="0" smtClean="0"/>
              <a:t>)</a:t>
            </a:r>
            <a:endParaRPr lang="de-DE" sz="11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339752" y="2566645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Zustimmung zum Kandidaten per Wahl </a:t>
            </a:r>
            <a:endParaRPr lang="de-AT" sz="1400" dirty="0" smtClean="0"/>
          </a:p>
          <a:p>
            <a:r>
              <a:rPr lang="de-AT" sz="1100" dirty="0" smtClean="0"/>
              <a:t>(</a:t>
            </a:r>
            <a:r>
              <a:rPr lang="de-AT" sz="1100" dirty="0"/>
              <a:t>Mehrheit</a:t>
            </a:r>
            <a:r>
              <a:rPr lang="de-AT" sz="1100" dirty="0" smtClean="0"/>
              <a:t>); kommt diese nicht zustande</a:t>
            </a:r>
            <a:r>
              <a:rPr lang="de-AT" sz="1100" dirty="0"/>
              <a:t>, </a:t>
            </a:r>
            <a:r>
              <a:rPr lang="de-AT" sz="1100" dirty="0" smtClean="0"/>
              <a:t>schlägt </a:t>
            </a:r>
            <a:r>
              <a:rPr lang="de-AT" sz="1100" dirty="0"/>
              <a:t>der Europäische Rat dem </a:t>
            </a:r>
            <a:r>
              <a:rPr lang="de-AT" sz="1100" dirty="0" smtClean="0"/>
              <a:t>EP binnen 1 Monats </a:t>
            </a:r>
            <a:r>
              <a:rPr lang="de-AT" sz="1100" dirty="0"/>
              <a:t>einen neuen Kandidaten </a:t>
            </a:r>
            <a:r>
              <a:rPr lang="de-AT" sz="1100" dirty="0" smtClean="0"/>
              <a:t>vor</a:t>
            </a:r>
            <a:endParaRPr lang="de-AT" sz="1100" dirty="0"/>
          </a:p>
        </p:txBody>
      </p:sp>
      <p:sp>
        <p:nvSpPr>
          <p:cNvPr id="7" name="Textfeld 6"/>
          <p:cNvSpPr txBox="1"/>
          <p:nvPr/>
        </p:nvSpPr>
        <p:spPr>
          <a:xfrm>
            <a:off x="2906080" y="3528010"/>
            <a:ext cx="55195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schlägt </a:t>
            </a:r>
            <a:r>
              <a:rPr lang="de-DE" sz="1400" dirty="0" smtClean="0"/>
              <a:t>im Einvernehmen mit Kommissionspräsidenten </a:t>
            </a:r>
            <a:r>
              <a:rPr lang="de-AT" sz="1400" dirty="0" smtClean="0"/>
              <a:t>Kollegium vor </a:t>
            </a:r>
          </a:p>
          <a:p>
            <a:r>
              <a:rPr lang="de-AT" sz="1100" dirty="0" smtClean="0"/>
              <a:t>(</a:t>
            </a:r>
            <a:r>
              <a:rPr lang="de-DE" sz="1100" dirty="0" smtClean="0"/>
              <a:t>a</a:t>
            </a:r>
            <a:r>
              <a:rPr lang="de-AT" sz="1100" dirty="0" err="1" smtClean="0"/>
              <a:t>uf</a:t>
            </a:r>
            <a:r>
              <a:rPr lang="de-AT" sz="1100" dirty="0" smtClean="0"/>
              <a:t> Grundlage von </a:t>
            </a:r>
            <a:r>
              <a:rPr lang="de-AT" sz="1100" dirty="0"/>
              <a:t>Vorschlägen </a:t>
            </a:r>
            <a:r>
              <a:rPr lang="de-AT" sz="1100" dirty="0" smtClean="0"/>
              <a:t>der Mitgliedsstaaten)</a:t>
            </a:r>
            <a:endParaRPr lang="de-AT" sz="1100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4486617"/>
            <a:ext cx="5040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Zustimmungsvotum für gesamte Kommission </a:t>
            </a:r>
          </a:p>
          <a:p>
            <a:r>
              <a:rPr lang="de-AT" sz="1100" dirty="0"/>
              <a:t>(</a:t>
            </a:r>
            <a:r>
              <a:rPr lang="de-AT" sz="1100" dirty="0" smtClean="0"/>
              <a:t>Präsident</a:t>
            </a:r>
            <a:r>
              <a:rPr lang="de-AT" sz="1100" dirty="0"/>
              <a:t>, HV und </a:t>
            </a:r>
            <a:r>
              <a:rPr lang="de-AT" sz="1100" dirty="0" smtClean="0"/>
              <a:t>Kollegium)</a:t>
            </a:r>
            <a:endParaRPr lang="de-AT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4139952" y="5373216"/>
            <a:ext cx="4464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1400" dirty="0" smtClean="0"/>
              <a:t>Ernennung der Kommission </a:t>
            </a:r>
          </a:p>
          <a:p>
            <a:pPr lvl="0"/>
            <a:r>
              <a:rPr lang="de-AT" sz="1100" dirty="0" smtClean="0"/>
              <a:t>auf </a:t>
            </a:r>
            <a:r>
              <a:rPr lang="de-AT" sz="1100" dirty="0"/>
              <a:t>Grundlage der </a:t>
            </a:r>
            <a:r>
              <a:rPr lang="de-AT" sz="1100" dirty="0" smtClean="0"/>
              <a:t>EP-Zustimmung (qualifizierte Mehrheit)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9762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rgbClr val="685DAB">
              <a:alpha val="66667"/>
            </a:srgbClr>
          </a:solidFill>
        </p:spPr>
        <p:txBody>
          <a:bodyPr>
            <a:norm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Aufbau </a:t>
            </a:r>
            <a:r>
              <a:rPr lang="de-AT" dirty="0">
                <a:solidFill>
                  <a:schemeClr val="bg1"/>
                </a:solidFill>
              </a:rPr>
              <a:t>und Funktionsweise des Europäischen </a:t>
            </a:r>
            <a:r>
              <a:rPr lang="de-AT" dirty="0" smtClean="0">
                <a:solidFill>
                  <a:schemeClr val="bg1"/>
                </a:solidFill>
              </a:rPr>
              <a:t>Parlaments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61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Stellung </a:t>
            </a:r>
            <a:r>
              <a:rPr lang="de-AT" smtClean="0"/>
              <a:t>des EP im </a:t>
            </a:r>
            <a:r>
              <a:rPr lang="de-AT" dirty="0"/>
              <a:t>Institutionengefüge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21578" r="16986" b="27723"/>
          <a:stretch/>
        </p:blipFill>
        <p:spPr bwMode="auto">
          <a:xfrm>
            <a:off x="539552" y="1556446"/>
            <a:ext cx="8012400" cy="45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2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Die Befugnisse des EP</a:t>
            </a:r>
            <a:endParaRPr lang="de-AT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601601695"/>
              </p:ext>
            </p:extLst>
          </p:nvPr>
        </p:nvGraphicFramePr>
        <p:xfrm>
          <a:off x="755576" y="1772816"/>
          <a:ext cx="756084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33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Derzeitige Zusammensetzung des EP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539314"/>
              </p:ext>
            </p:extLst>
          </p:nvPr>
        </p:nvGraphicFramePr>
        <p:xfrm>
          <a:off x="38625" y="2543657"/>
          <a:ext cx="90797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411760" y="508518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 smtClean="0"/>
              <a:t>max. Sitzzahl: </a:t>
            </a:r>
            <a:r>
              <a:rPr lang="de-AT" sz="1200" dirty="0"/>
              <a:t>99 </a:t>
            </a:r>
            <a:r>
              <a:rPr lang="de-AT" sz="1200" dirty="0" smtClean="0"/>
              <a:t>(</a:t>
            </a:r>
            <a:r>
              <a:rPr lang="de-AT" sz="1200" dirty="0"/>
              <a:t>Deutschland)</a:t>
            </a:r>
          </a:p>
          <a:p>
            <a:pPr algn="ctr"/>
            <a:r>
              <a:rPr lang="de-AT" sz="1200" dirty="0" smtClean="0"/>
              <a:t>min. Sitzzahl: </a:t>
            </a:r>
            <a:r>
              <a:rPr lang="de-AT" sz="1200" dirty="0"/>
              <a:t>6 </a:t>
            </a:r>
            <a:r>
              <a:rPr lang="de-AT" sz="1200" dirty="0" smtClean="0"/>
              <a:t>(</a:t>
            </a:r>
            <a:r>
              <a:rPr lang="de-AT" sz="1200" dirty="0"/>
              <a:t>Estland, Zypern, Luxemburg, Malta</a:t>
            </a:r>
            <a:r>
              <a:rPr lang="de-AT" sz="1200" dirty="0" smtClean="0"/>
              <a:t>)</a:t>
            </a:r>
          </a:p>
          <a:p>
            <a:pPr algn="ctr"/>
            <a:r>
              <a:rPr lang="de-AT" sz="1200" b="1" dirty="0" smtClean="0"/>
              <a:t>Österreich</a:t>
            </a:r>
            <a:r>
              <a:rPr lang="de-AT" sz="1200" dirty="0" smtClean="0"/>
              <a:t>: 19 Abgeordnete </a:t>
            </a:r>
            <a:endParaRPr lang="de-AT" sz="1200" dirty="0"/>
          </a:p>
        </p:txBody>
      </p:sp>
      <p:sp>
        <p:nvSpPr>
          <p:cNvPr id="13" name="Abgerundetes Rechteck 12"/>
          <p:cNvSpPr/>
          <p:nvPr/>
        </p:nvSpPr>
        <p:spPr>
          <a:xfrm>
            <a:off x="5436096" y="2877022"/>
            <a:ext cx="1368152" cy="407962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000" b="1" kern="0" dirty="0">
                <a:solidFill>
                  <a:sysClr val="windowText" lastClr="000000"/>
                </a:solidFill>
              </a:rPr>
              <a:t>EVP</a:t>
            </a:r>
            <a:r>
              <a:rPr lang="de-AT" sz="1000" kern="0" dirty="0">
                <a:solidFill>
                  <a:sysClr val="windowText" lastClr="000000"/>
                </a:solidFill>
              </a:rPr>
              <a:t> - 275 Sitze, 36</a:t>
            </a:r>
            <a:r>
              <a:rPr lang="de-AT" sz="1000" kern="0" dirty="0" smtClean="0">
                <a:solidFill>
                  <a:sysClr val="windowText" lastClr="000000"/>
                </a:solidFill>
              </a:rPr>
              <a:t>%</a:t>
            </a:r>
          </a:p>
          <a:p>
            <a:pPr lvl="0" algn="ctr"/>
            <a:r>
              <a:rPr lang="de-AT" sz="1000" kern="0" dirty="0" smtClean="0">
                <a:solidFill>
                  <a:sysClr val="windowText" lastClr="000000"/>
                </a:solidFill>
              </a:rPr>
              <a:t>6 </a:t>
            </a:r>
            <a:r>
              <a:rPr lang="de-AT" sz="1000" kern="0" dirty="0">
                <a:solidFill>
                  <a:sysClr val="windowText" lastClr="000000"/>
                </a:solidFill>
              </a:rPr>
              <a:t>Ö Abgeordnete 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6393548" y="3933056"/>
            <a:ext cx="1346804" cy="216024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000" b="1" kern="0" dirty="0">
                <a:solidFill>
                  <a:sysClr val="windowText" lastClr="000000"/>
                </a:solidFill>
              </a:rPr>
              <a:t>ECR</a:t>
            </a:r>
            <a:r>
              <a:rPr lang="de-AT" sz="1000" kern="0" dirty="0">
                <a:solidFill>
                  <a:sysClr val="windowText" lastClr="000000"/>
                </a:solidFill>
              </a:rPr>
              <a:t> - 56 Sitze, </a:t>
            </a:r>
            <a:r>
              <a:rPr lang="de-AT" sz="1000" kern="0" dirty="0" smtClean="0">
                <a:solidFill>
                  <a:sysClr val="windowText" lastClr="000000"/>
                </a:solidFill>
              </a:rPr>
              <a:t>7,3%</a:t>
            </a:r>
            <a:endParaRPr lang="de-AT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899592" y="4113076"/>
            <a:ext cx="1728192" cy="36004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000" b="1" kern="0" dirty="0">
                <a:solidFill>
                  <a:sysClr val="windowText" lastClr="000000"/>
                </a:solidFill>
              </a:rPr>
              <a:t>Grüne/EFA</a:t>
            </a:r>
            <a:r>
              <a:rPr lang="de-AT" sz="1000" kern="0" dirty="0">
                <a:solidFill>
                  <a:sysClr val="windowText" lastClr="000000"/>
                </a:solidFill>
              </a:rPr>
              <a:t> - 58 Sitze, 7,6</a:t>
            </a:r>
            <a:r>
              <a:rPr lang="de-AT" sz="1000" kern="0" dirty="0" smtClean="0">
                <a:solidFill>
                  <a:sysClr val="windowText" lastClr="000000"/>
                </a:solidFill>
              </a:rPr>
              <a:t>%</a:t>
            </a:r>
          </a:p>
          <a:p>
            <a:pPr lvl="0" algn="ctr"/>
            <a:r>
              <a:rPr lang="de-AT" sz="1000" kern="0" dirty="0" smtClean="0">
                <a:solidFill>
                  <a:sysClr val="windowText" lastClr="000000"/>
                </a:solidFill>
              </a:rPr>
              <a:t>2 </a:t>
            </a:r>
            <a:r>
              <a:rPr lang="de-AT" sz="1000" kern="0" dirty="0">
                <a:solidFill>
                  <a:sysClr val="windowText" lastClr="000000"/>
                </a:solidFill>
              </a:rPr>
              <a:t>Ö Abgeordnete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899592" y="4599536"/>
            <a:ext cx="1656184" cy="216024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000" b="1" kern="0" dirty="0">
                <a:solidFill>
                  <a:sysClr val="windowText" lastClr="000000"/>
                </a:solidFill>
              </a:rPr>
              <a:t>GUE/NGL</a:t>
            </a:r>
            <a:r>
              <a:rPr lang="de-AT" sz="1000" kern="0" dirty="0">
                <a:solidFill>
                  <a:sysClr val="windowText" lastClr="000000"/>
                </a:solidFill>
              </a:rPr>
              <a:t> - 35 Sitze, 4,6% 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987824" y="2405140"/>
            <a:ext cx="1296144" cy="420132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000" b="1" kern="0" dirty="0">
                <a:solidFill>
                  <a:sysClr val="windowText" lastClr="000000"/>
                </a:solidFill>
              </a:rPr>
              <a:t>ALDE</a:t>
            </a:r>
            <a:r>
              <a:rPr lang="de-AT" sz="1000" kern="0" dirty="0">
                <a:solidFill>
                  <a:sysClr val="windowText" lastClr="000000"/>
                </a:solidFill>
              </a:rPr>
              <a:t> - 85 Sitze, 11</a:t>
            </a:r>
            <a:r>
              <a:rPr lang="de-AT" sz="1000" kern="0" dirty="0" smtClean="0">
                <a:solidFill>
                  <a:sysClr val="windowText" lastClr="000000"/>
                </a:solidFill>
              </a:rPr>
              <a:t>%</a:t>
            </a:r>
          </a:p>
          <a:p>
            <a:pPr lvl="0" algn="ctr"/>
            <a:r>
              <a:rPr lang="de-AT" sz="1000" kern="0" dirty="0" smtClean="0">
                <a:solidFill>
                  <a:sysClr val="windowText" lastClr="000000"/>
                </a:solidFill>
              </a:rPr>
              <a:t>1 Ö Abgeordnete</a:t>
            </a:r>
            <a:endParaRPr lang="de-AT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1673678" y="3212976"/>
            <a:ext cx="1476164" cy="36004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000" b="1" kern="0" dirty="0">
                <a:solidFill>
                  <a:sysClr val="windowText" lastClr="000000"/>
                </a:solidFill>
              </a:rPr>
              <a:t>S&amp;D</a:t>
            </a:r>
            <a:r>
              <a:rPr lang="de-AT" sz="1000" kern="0" dirty="0">
                <a:solidFill>
                  <a:sysClr val="windowText" lastClr="000000"/>
                </a:solidFill>
              </a:rPr>
              <a:t> - 195 Sitze, 25,5% </a:t>
            </a:r>
            <a:endParaRPr lang="de-AT" sz="1000" kern="0" dirty="0" smtClean="0">
              <a:solidFill>
                <a:sysClr val="windowText" lastClr="000000"/>
              </a:solidFill>
            </a:endParaRPr>
          </a:p>
          <a:p>
            <a:pPr lvl="0" algn="ctr"/>
            <a:r>
              <a:rPr lang="de-AT" sz="1000" kern="0" dirty="0" smtClean="0">
                <a:solidFill>
                  <a:sysClr val="windowText" lastClr="000000"/>
                </a:solidFill>
              </a:rPr>
              <a:t>5 Ö Abgeordnete</a:t>
            </a:r>
            <a:endParaRPr lang="de-AT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6621490" y="4354151"/>
            <a:ext cx="1368152" cy="216024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000" b="1" kern="0" dirty="0">
                <a:solidFill>
                  <a:sysClr val="windowText" lastClr="000000"/>
                </a:solidFill>
              </a:rPr>
              <a:t>EFD</a:t>
            </a:r>
            <a:r>
              <a:rPr lang="de-AT" sz="1000" kern="0" dirty="0">
                <a:solidFill>
                  <a:sysClr val="windowText" lastClr="000000"/>
                </a:solidFill>
              </a:rPr>
              <a:t> - 33 Sitze, 4,3%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6621490" y="4653136"/>
            <a:ext cx="1727736" cy="36004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AT" sz="1000" b="1" kern="0" dirty="0">
                <a:solidFill>
                  <a:sysClr val="windowText" lastClr="000000"/>
                </a:solidFill>
              </a:rPr>
              <a:t>Fraktionslose-</a:t>
            </a:r>
            <a:r>
              <a:rPr lang="de-AT" sz="1000" kern="0" dirty="0">
                <a:solidFill>
                  <a:sysClr val="windowText" lastClr="000000"/>
                </a:solidFill>
              </a:rPr>
              <a:t> 29 Sitze, 3,8</a:t>
            </a:r>
            <a:r>
              <a:rPr lang="de-AT" sz="1000" kern="0" dirty="0" smtClean="0">
                <a:solidFill>
                  <a:sysClr val="windowText" lastClr="000000"/>
                </a:solidFill>
              </a:rPr>
              <a:t>%</a:t>
            </a:r>
          </a:p>
          <a:p>
            <a:pPr lvl="0" algn="ctr"/>
            <a:r>
              <a:rPr lang="de-AT" sz="1000" kern="0" dirty="0" smtClean="0">
                <a:solidFill>
                  <a:sysClr val="windowText" lastClr="000000"/>
                </a:solidFill>
              </a:rPr>
              <a:t>5 </a:t>
            </a:r>
            <a:r>
              <a:rPr lang="de-AT" sz="1000" kern="0" dirty="0">
                <a:solidFill>
                  <a:sysClr val="windowText" lastClr="000000"/>
                </a:solidFill>
              </a:rPr>
              <a:t>Ö Abgeordnete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411760" y="170080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Gesamt: 766 Abgeordnete,</a:t>
            </a:r>
          </a:p>
          <a:p>
            <a:pPr algn="ctr"/>
            <a:r>
              <a:rPr lang="de-AT" dirty="0" smtClean="0"/>
              <a:t>7 Fraktionen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7504" y="5661248"/>
            <a:ext cx="3168352" cy="106182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700" dirty="0" smtClean="0"/>
              <a:t>EVP – Europäische Volkspartei  (</a:t>
            </a:r>
            <a:r>
              <a:rPr lang="de-AT" sz="700" i="1" dirty="0" smtClean="0"/>
              <a:t>christdemokratisch, konservativ</a:t>
            </a:r>
            <a:r>
              <a:rPr lang="de-AT" sz="700" dirty="0"/>
              <a:t>)</a:t>
            </a:r>
            <a:endParaRPr lang="de-AT" sz="700" dirty="0" smtClean="0"/>
          </a:p>
          <a:p>
            <a:r>
              <a:rPr lang="de-AT" sz="700" dirty="0" smtClean="0"/>
              <a:t>S&amp;D – Progressive </a:t>
            </a:r>
            <a:r>
              <a:rPr lang="de-AT" sz="700" dirty="0"/>
              <a:t>Allianz der Sozialisten und Demokraten  </a:t>
            </a:r>
            <a:r>
              <a:rPr lang="de-AT" sz="700" dirty="0" smtClean="0"/>
              <a:t>(</a:t>
            </a:r>
            <a:r>
              <a:rPr lang="de-AT" sz="700" i="1" dirty="0" smtClean="0"/>
              <a:t>sozialdemokratisch</a:t>
            </a:r>
            <a:r>
              <a:rPr lang="de-AT" sz="700" dirty="0" smtClean="0"/>
              <a:t>)</a:t>
            </a:r>
            <a:endParaRPr lang="de-AT" sz="700" i="1" dirty="0" smtClean="0"/>
          </a:p>
          <a:p>
            <a:r>
              <a:rPr lang="de-AT" sz="700" dirty="0" smtClean="0"/>
              <a:t>ALDE – Allianz </a:t>
            </a:r>
            <a:r>
              <a:rPr lang="de-AT" sz="700" dirty="0"/>
              <a:t>der Liberalen und Demokraten für </a:t>
            </a:r>
            <a:r>
              <a:rPr lang="de-AT" sz="700" dirty="0" smtClean="0"/>
              <a:t>Europa  (</a:t>
            </a:r>
            <a:r>
              <a:rPr lang="de-AT" sz="700" i="1" dirty="0" smtClean="0"/>
              <a:t>liberal, Zentrum</a:t>
            </a:r>
            <a:r>
              <a:rPr lang="de-AT" sz="700" dirty="0" smtClean="0"/>
              <a:t>)</a:t>
            </a:r>
            <a:endParaRPr lang="de-AT" sz="700" i="1" dirty="0"/>
          </a:p>
          <a:p>
            <a:r>
              <a:rPr lang="de-AT" sz="700" dirty="0" smtClean="0"/>
              <a:t>Grüne/EFA – Die </a:t>
            </a:r>
            <a:r>
              <a:rPr lang="de-AT" sz="700" dirty="0"/>
              <a:t>Grünen/Europäische Freie </a:t>
            </a:r>
            <a:r>
              <a:rPr lang="de-AT" sz="700" dirty="0" smtClean="0"/>
              <a:t>Allianz (</a:t>
            </a:r>
            <a:r>
              <a:rPr lang="de-AT" sz="700" i="1" dirty="0" smtClean="0"/>
              <a:t>grün</a:t>
            </a:r>
            <a:r>
              <a:rPr lang="de-AT" sz="700" i="1" dirty="0"/>
              <a:t>, </a:t>
            </a:r>
            <a:r>
              <a:rPr lang="de-AT" sz="700" i="1" dirty="0" err="1" smtClean="0"/>
              <a:t>regionalistisch</a:t>
            </a:r>
            <a:r>
              <a:rPr lang="de-AT" sz="700" dirty="0" smtClean="0"/>
              <a:t>)</a:t>
            </a:r>
            <a:endParaRPr lang="de-AT" sz="700" i="1" dirty="0"/>
          </a:p>
          <a:p>
            <a:r>
              <a:rPr lang="de-AT" sz="700" dirty="0"/>
              <a:t>Europäische Konservative und </a:t>
            </a:r>
            <a:r>
              <a:rPr lang="de-AT" sz="700" dirty="0" smtClean="0"/>
              <a:t>Reformisten  (</a:t>
            </a:r>
            <a:r>
              <a:rPr lang="de-AT" sz="700" i="1" dirty="0" smtClean="0"/>
              <a:t>konservativ, europaskeptisch</a:t>
            </a:r>
            <a:r>
              <a:rPr lang="de-AT" sz="700" dirty="0" smtClean="0"/>
              <a:t>)</a:t>
            </a:r>
            <a:endParaRPr lang="de-AT" sz="700" i="1" dirty="0"/>
          </a:p>
          <a:p>
            <a:r>
              <a:rPr lang="de-AT" sz="700" dirty="0" smtClean="0"/>
              <a:t>GUE/NGL – Vereinte </a:t>
            </a:r>
            <a:r>
              <a:rPr lang="de-AT" sz="700" dirty="0"/>
              <a:t>Europäische Linke/Nordische Grüne </a:t>
            </a:r>
            <a:r>
              <a:rPr lang="de-AT" sz="700" dirty="0" smtClean="0"/>
              <a:t>Linke  (</a:t>
            </a:r>
            <a:r>
              <a:rPr lang="de-AT" sz="700" i="1" dirty="0" smtClean="0"/>
              <a:t>links, sozialistisch</a:t>
            </a:r>
            <a:r>
              <a:rPr lang="de-AT" sz="700" dirty="0" smtClean="0"/>
              <a:t>)</a:t>
            </a:r>
            <a:endParaRPr lang="de-AT" sz="700" i="1" dirty="0"/>
          </a:p>
          <a:p>
            <a:r>
              <a:rPr lang="de-AT" sz="700" dirty="0" smtClean="0"/>
              <a:t>EFD – Europa </a:t>
            </a:r>
            <a:r>
              <a:rPr lang="de-AT" sz="700" dirty="0"/>
              <a:t>der Freiheit und der </a:t>
            </a:r>
            <a:r>
              <a:rPr lang="de-AT" sz="700" dirty="0" smtClean="0"/>
              <a:t>Demokratie – </a:t>
            </a:r>
            <a:r>
              <a:rPr lang="de-AT" sz="700" i="1" dirty="0" smtClean="0"/>
              <a:t>nationalkonservativ</a:t>
            </a:r>
            <a:r>
              <a:rPr lang="de-AT" sz="700" i="1" dirty="0"/>
              <a:t>, </a:t>
            </a:r>
            <a:r>
              <a:rPr lang="de-AT" sz="700" i="1" dirty="0" smtClean="0"/>
              <a:t>rechtspopulistisch</a:t>
            </a:r>
            <a:endParaRPr lang="de-AT" sz="700" i="1" dirty="0"/>
          </a:p>
        </p:txBody>
      </p:sp>
    </p:spTree>
    <p:extLst>
      <p:ext uri="{BB962C8B-B14F-4D97-AF65-F5344CB8AC3E}">
        <p14:creationId xmlns:p14="http://schemas.microsoft.com/office/powerpoint/2010/main" val="12218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II.2. Präsentation adaptierbar_Die Wahlen zum Europäischen Parlament 2014"/>
    <f:field ref="objsubject" par="" edit="true" text=""/>
    <f:field ref="objcreatedby" par="" text="Zauner, Stefanie, Mag."/>
    <f:field ref="objcreatedat" par="" text="27.03.2014 14:56:43"/>
    <f:field ref="objchangedby" par="" text="Weinmann, Rupert, Mag."/>
    <f:field ref="objmodifiedat" par="" text="03.04.2014 14:26:57"/>
    <f:field ref="doc_FSCFOLIO_1_1001_FieldDocumentNumber" par="" text=""/>
    <f:field ref="doc_FSCFOLIO_1_1001_FieldSubject" par="" edit="true" text=""/>
    <f:field ref="FSCFOLIO_1_1001_FieldCurrentUser" par="" text="Gerrit Seidl, MA"/>
    <f:field ref="CCAPRECONFIG_15_1001_Objektname" par="" edit="true" text="II.2. Präsentation adaptierbar_Die Wahlen zum Europäischen Parlament 2014"/>
    <f:field ref="EIBVFGH_15_1700_FieldPartPlaintiffList" par="" text=""/>
    <f:field ref="EIBVFGH_15_1700_FieldGoesOutToList" par="" text=""/>
  </f:record>
  <f:display par="" text="...">
    <f:field ref="FSCFOLIO_1_1001_FieldCurrentUser" text="Aktueller Benutzer"/>
    <f:field ref="objsubject" text="Anmerkungen"/>
    <f:field ref="EIBVFGH_15_1700_FieldGoesOutToList" text="Ergeht an Liste"/>
    <f:field ref="objcreatedat" text="Erzeugt am/um"/>
    <f:field ref="objcreatedby" text="Erzeugt von"/>
    <f:field ref="objmodifiedat" text="Letzte Änderung am/um"/>
    <f:field ref="objchangedby" text="Letzte Änderung von"/>
    <f:field ref="EIBVFGH_15_1700_FieldPartPlaintiffList" text="Liste der Antragsteller"/>
    <f:field ref="objname" text="Name"/>
    <f:field ref="CCAPRECONFIG_15_1001_Objektname" text="Objekt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1643</Words>
  <Application>Microsoft Office PowerPoint</Application>
  <PresentationFormat>Bildschirmpräsentation (4:3)</PresentationFormat>
  <Paragraphs>255</Paragraphs>
  <Slides>32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Larissa</vt:lpstr>
      <vt:lpstr>Die Wahlen zum Europäischen Parlament 2014</vt:lpstr>
      <vt:lpstr>Inhalt</vt:lpstr>
      <vt:lpstr>Bedeutung der Wahl 2014</vt:lpstr>
      <vt:lpstr>Bedeutung der Wahl 2014</vt:lpstr>
      <vt:lpstr>Bestellung der Europäischen Kommission</vt:lpstr>
      <vt:lpstr>Aufbau und Funktionsweise des Europäischen Parlaments</vt:lpstr>
      <vt:lpstr>Stellung des EP im Institutionengefüge</vt:lpstr>
      <vt:lpstr>Die Befugnisse des EP</vt:lpstr>
      <vt:lpstr>Derzeitige Zusammensetzung des EP</vt:lpstr>
      <vt:lpstr>Künftige Zusammensetzung des EP</vt:lpstr>
      <vt:lpstr>Stimmengewichtung im EP</vt:lpstr>
      <vt:lpstr>Arbeit eines Abgeordneten zum EP</vt:lpstr>
      <vt:lpstr>Österreichische Abgeordnete im Europäischen Parlament</vt:lpstr>
      <vt:lpstr>Österreichische Abgeordnete im EP</vt:lpstr>
      <vt:lpstr>Wie sind die österreichischen Abgeordneten im EP eingebunden?</vt:lpstr>
      <vt:lpstr>Ranking der Mitgliedsstaaten nach Abstimmungsteilnahme ihrer Abgeordneten</vt:lpstr>
      <vt:lpstr>Österreichische Abgeordnete in leitenden Funktionen</vt:lpstr>
      <vt:lpstr>Ausschüsse &amp; Delegationen</vt:lpstr>
      <vt:lpstr>Berichterstattung</vt:lpstr>
      <vt:lpstr>Ablauf und Details zur  EP-Wahl 2014 in Österreich</vt:lpstr>
      <vt:lpstr>Wahlgrundsätze</vt:lpstr>
      <vt:lpstr>Wer darf in Österreich wählen?</vt:lpstr>
      <vt:lpstr>Wer wird gewählt?</vt:lpstr>
      <vt:lpstr>Umfragewerte</vt:lpstr>
      <vt:lpstr>Warum wählen?</vt:lpstr>
      <vt:lpstr>Wahlbeteiligung (in Prozent)</vt:lpstr>
      <vt:lpstr>Was passiert nach der Wahl?</vt:lpstr>
      <vt:lpstr>Zeitplan des EP nach den Wahlen</vt:lpstr>
      <vt:lpstr>Neue Legislaturperiode 2014-2019</vt:lpstr>
      <vt:lpstr>Wo finde ich weitere Informationen?</vt:lpstr>
      <vt:lpstr>Kampagnenvideo</vt:lpstr>
      <vt:lpstr>Vielen Dank für Ihre Aufmerksamkeit!</vt:lpstr>
    </vt:vector>
  </TitlesOfParts>
  <Company>Aussenministerium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stefanie.zauner</dc:creator>
  <cp:lastModifiedBy>stefanie.zauner</cp:lastModifiedBy>
  <cp:revision>173</cp:revision>
  <cp:lastPrinted>2014-03-06T15:55:55Z</cp:lastPrinted>
  <dcterms:created xsi:type="dcterms:W3CDTF">2013-11-20T09:34:47Z</dcterms:created>
  <dcterms:modified xsi:type="dcterms:W3CDTF">2014-03-27T13:18:26Z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name="FSC#EIBPRECONFIG@1.1001:EIBInternalApprovedAt" pid="2" fmtid="{D5CDD505-2E9C-101B-9397-08002B2CF9AE}">
    <vt:lpwstr/>
  </property>
  <property name="FSC#EIBPRECONFIG@1.1001:EIBInternalApprovedBy" pid="3" fmtid="{D5CDD505-2E9C-101B-9397-08002B2CF9AE}">
    <vt:lpwstr/>
  </property>
  <property name="FSC#EIBPRECONFIG@1.1001:EIBInternalApprovedByPostTitle" pid="4" fmtid="{D5CDD505-2E9C-101B-9397-08002B2CF9AE}">
    <vt:lpwstr/>
  </property>
  <property name="FSC#EIBPRECONFIG@1.1001:EIBSettlementApprovedBy" pid="5" fmtid="{D5CDD505-2E9C-101B-9397-08002B2CF9AE}">
    <vt:lpwstr/>
  </property>
  <property name="FSC#EIBPRECONFIG@1.1001:EIBSettlementApprovedByPostTitle" pid="6" fmtid="{D5CDD505-2E9C-101B-9397-08002B2CF9AE}">
    <vt:lpwstr/>
  </property>
  <property name="FSC#EIBPRECONFIG@1.1001:EIBApprovedAt" pid="7" fmtid="{D5CDD505-2E9C-101B-9397-08002B2CF9AE}">
    <vt:lpwstr/>
  </property>
  <property name="FSC#EIBPRECONFIG@1.1001:EIBApprovedBy" pid="8" fmtid="{D5CDD505-2E9C-101B-9397-08002B2CF9AE}">
    <vt:lpwstr/>
  </property>
  <property name="FSC#EIBPRECONFIG@1.1001:EIBApprovedBySubst" pid="9" fmtid="{D5CDD505-2E9C-101B-9397-08002B2CF9AE}">
    <vt:lpwstr/>
  </property>
  <property name="FSC#EIBPRECONFIG@1.1001:EIBApprovedByTitle" pid="10" fmtid="{D5CDD505-2E9C-101B-9397-08002B2CF9AE}">
    <vt:lpwstr/>
  </property>
  <property name="FSC#EIBPRECONFIG@1.1001:EIBApprovedByPostTitle" pid="11" fmtid="{D5CDD505-2E9C-101B-9397-08002B2CF9AE}">
    <vt:lpwstr/>
  </property>
  <property name="FSC#EIBPRECONFIG@1.1001:EIBDepartment" pid="12" fmtid="{D5CDD505-2E9C-101B-9397-08002B2CF9AE}">
    <vt:lpwstr>BMEIA - III (Sektion)</vt:lpwstr>
  </property>
  <property name="FSC#EIBPRECONFIG@1.1001:EIBDispatchedBy" pid="13" fmtid="{D5CDD505-2E9C-101B-9397-08002B2CF9AE}">
    <vt:lpwstr/>
  </property>
  <property name="FSC#EIBPRECONFIG@1.1001:EIBDispatchedByPostTitle" pid="14" fmtid="{D5CDD505-2E9C-101B-9397-08002B2CF9AE}">
    <vt:lpwstr/>
  </property>
  <property name="FSC#EIBPRECONFIG@1.1001:ExtRefInc" pid="15" fmtid="{D5CDD505-2E9C-101B-9397-08002B2CF9AE}">
    <vt:lpwstr/>
  </property>
  <property name="FSC#EIBPRECONFIG@1.1001:IncomingAddrdate" pid="16" fmtid="{D5CDD505-2E9C-101B-9397-08002B2CF9AE}">
    <vt:lpwstr/>
  </property>
  <property name="FSC#EIBPRECONFIG@1.1001:IncomingDelivery" pid="17" fmtid="{D5CDD505-2E9C-101B-9397-08002B2CF9AE}">
    <vt:lpwstr/>
  </property>
  <property name="FSC#EIBPRECONFIG@1.1001:OwnerEmail" pid="18" fmtid="{D5CDD505-2E9C-101B-9397-08002B2CF9AE}">
    <vt:lpwstr>stefanie.zauner@bmeia.gv.at</vt:lpwstr>
  </property>
  <property name="FSC#EIBPRECONFIG@1.1001:OUEmail" pid="19" fmtid="{D5CDD505-2E9C-101B-9397-08002B2CF9AE}">
    <vt:lpwstr>sektioniii@bmeia.gv.at</vt:lpwstr>
  </property>
  <property name="FSC#EIBPRECONFIG@1.1001:OwnerGender" pid="20" fmtid="{D5CDD505-2E9C-101B-9397-08002B2CF9AE}">
    <vt:lpwstr>Weiblich</vt:lpwstr>
  </property>
  <property name="FSC#EIBPRECONFIG@1.1001:Priority" pid="21" fmtid="{D5CDD505-2E9C-101B-9397-08002B2CF9AE}">
    <vt:lpwstr>Nein</vt:lpwstr>
  </property>
  <property name="FSC#EIBPRECONFIG@1.1001:PreviousFiles" pid="22" fmtid="{D5CDD505-2E9C-101B-9397-08002B2CF9AE}">
    <vt:lpwstr/>
  </property>
  <property name="FSC#EIBPRECONFIG@1.1001:NextFiles" pid="23" fmtid="{D5CDD505-2E9C-101B-9397-08002B2CF9AE}">
    <vt:lpwstr/>
  </property>
  <property name="FSC#EIBPRECONFIG@1.1001:RelatedFiles" pid="24" fmtid="{D5CDD505-2E9C-101B-9397-08002B2CF9AE}">
    <vt:lpwstr/>
  </property>
  <property name="FSC#EIBPRECONFIG@1.1001:CompletedOrdinals" pid="25" fmtid="{D5CDD505-2E9C-101B-9397-08002B2CF9AE}">
    <vt:lpwstr/>
  </property>
  <property name="FSC#EIBPRECONFIG@1.1001:NrAttachments" pid="26" fmtid="{D5CDD505-2E9C-101B-9397-08002B2CF9AE}">
    <vt:lpwstr/>
  </property>
  <property name="FSC#EIBPRECONFIG@1.1001:Attachments" pid="27" fmtid="{D5CDD505-2E9C-101B-9397-08002B2CF9AE}">
    <vt:lpwstr/>
  </property>
  <property name="FSC#EIBPRECONFIG@1.1001:SubjectArea" pid="28" fmtid="{D5CDD505-2E9C-101B-9397-08002B2CF9AE}">
    <vt:lpwstr/>
  </property>
  <property name="FSC#EIBPRECONFIG@1.1001:Recipients" pid="29" fmtid="{D5CDD505-2E9C-101B-9397-08002B2CF9AE}">
    <vt:lpwstr/>
  </property>
  <property name="FSC#EIBPRECONFIG@1.1001:Classified" pid="30" fmtid="{D5CDD505-2E9C-101B-9397-08002B2CF9AE}">
    <vt:lpwstr/>
  </property>
  <property name="FSC#EIBPRECONFIG@1.1001:Deadline" pid="31" fmtid="{D5CDD505-2E9C-101B-9397-08002B2CF9AE}">
    <vt:lpwstr/>
  </property>
  <property name="FSC#EIBPRECONFIG@1.1001:SettlementSubj" pid="32" fmtid="{D5CDD505-2E9C-101B-9397-08002B2CF9AE}">
    <vt:lpwstr>BMEIA-EU.3.13.04/0016-III.1/2014</vt:lpwstr>
  </property>
  <property name="FSC#EIBPRECONFIG@1.1001:OUAddr" pid="33" fmtid="{D5CDD505-2E9C-101B-9397-08002B2CF9AE}">
    <vt:lpwstr> ,  </vt:lpwstr>
  </property>
  <property name="FSC#EIBPRECONFIG@1.1001:OUDescr" pid="34" fmtid="{D5CDD505-2E9C-101B-9397-08002B2CF9AE}">
    <vt:lpwstr/>
  </property>
  <property name="FSC#EIBPRECONFIG@1.1001:Signatures" pid="35" fmtid="{D5CDD505-2E9C-101B-9397-08002B2CF9AE}">
    <vt:lpwstr/>
  </property>
  <property name="FSC#EIBPRECONFIG@1.1001:currentuser" pid="36" fmtid="{D5CDD505-2E9C-101B-9397-08002B2CF9AE}">
    <vt:lpwstr>COO.3000.100.1.519326</vt:lpwstr>
  </property>
  <property name="FSC#EIBPRECONFIG@1.1001:currentuserrolegroup" pid="37" fmtid="{D5CDD505-2E9C-101B-9397-08002B2CF9AE}">
    <vt:lpwstr>COO.3000.100.1.147089</vt:lpwstr>
  </property>
  <property name="FSC#EIBPRECONFIG@1.1001:currentuserroleposition" pid="38" fmtid="{D5CDD505-2E9C-101B-9397-08002B2CF9AE}">
    <vt:lpwstr>COO.1.1001.1.4328</vt:lpwstr>
  </property>
  <property name="FSC#EIBPRECONFIG@1.1001:currentuserroot" pid="39" fmtid="{D5CDD505-2E9C-101B-9397-08002B2CF9AE}">
    <vt:lpwstr>COO.3000.112.11.668836</vt:lpwstr>
  </property>
  <property name="FSC#EIBPRECONFIG@1.1001:toplevelobject" pid="40" fmtid="{D5CDD505-2E9C-101B-9397-08002B2CF9AE}">
    <vt:lpwstr>COO.3000.112.16.3330238</vt:lpwstr>
  </property>
  <property name="FSC#EIBPRECONFIG@1.1001:objchangedby" pid="41" fmtid="{D5CDD505-2E9C-101B-9397-08002B2CF9AE}">
    <vt:lpwstr>Mag. Rupert Weinmann</vt:lpwstr>
  </property>
  <property name="FSC#EIBPRECONFIG@1.1001:objchangedbyPostTitle" pid="42" fmtid="{D5CDD505-2E9C-101B-9397-08002B2CF9AE}">
    <vt:lpwstr/>
  </property>
  <property name="FSC#EIBPRECONFIG@1.1001:objchangedat" pid="43" fmtid="{D5CDD505-2E9C-101B-9397-08002B2CF9AE}">
    <vt:lpwstr>04.04.2014</vt:lpwstr>
  </property>
  <property name="FSC#EIBPRECONFIG@1.1001:objname" pid="44" fmtid="{D5CDD505-2E9C-101B-9397-08002B2CF9AE}">
    <vt:lpwstr>II.2. Präsentation adaptierbar_x005f_Die Wahlen zum Europäischen Parlament 2014</vt:lpwstr>
  </property>
  <property name="FSC#EIBPRECONFIG@1.1001:EIBProcessResponsiblePhone" pid="45" fmtid="{D5CDD505-2E9C-101B-9397-08002B2CF9AE}">
    <vt:lpwstr>3923</vt:lpwstr>
  </property>
  <property name="FSC#EIBPRECONFIG@1.1001:EIBProcessResponsibleMail" pid="46" fmtid="{D5CDD505-2E9C-101B-9397-08002B2CF9AE}">
    <vt:lpwstr>rupert.weinmann@bmeia.gv.at</vt:lpwstr>
  </property>
  <property name="FSC#EIBPRECONFIG@1.1001:EIBProcessResponsibleFax" pid="47" fmtid="{D5CDD505-2E9C-101B-9397-08002B2CF9AE}">
    <vt:lpwstr>3923</vt:lpwstr>
  </property>
  <property name="FSC#EIBPRECONFIG@1.1001:EIBProcessResponsiblePostTitle" pid="48" fmtid="{D5CDD505-2E9C-101B-9397-08002B2CF9AE}">
    <vt:lpwstr/>
  </property>
  <property name="FSC#EIBPRECONFIG@1.1001:EIBProcessResponsible" pid="49" fmtid="{D5CDD505-2E9C-101B-9397-08002B2CF9AE}">
    <vt:lpwstr>Mag. Rupert Weinmann</vt:lpwstr>
  </property>
  <property name="FSC#EIBPRECONFIG@1.1001:OwnerPostTitle" pid="50" fmtid="{D5CDD505-2E9C-101B-9397-08002B2CF9AE}">
    <vt:lpwstr/>
  </property>
  <property name="FSC#COOELAK@1.1001:Subject" pid="51" fmtid="{D5CDD505-2E9C-101B-9397-08002B2CF9AE}">
    <vt:lpwstr>EU-Gemeinderätetagung, Salzburg, 11. 4. 2014, Toolkit_x000d__x000a_</vt:lpwstr>
  </property>
  <property name="FSC#COOELAK@1.1001:FileReference" pid="52" fmtid="{D5CDD505-2E9C-101B-9397-08002B2CF9AE}">
    <vt:lpwstr>BMEIA-EU.3.13.04/0016-III.1/2014</vt:lpwstr>
  </property>
  <property name="FSC#COOELAK@1.1001:FileRefYear" pid="53" fmtid="{D5CDD505-2E9C-101B-9397-08002B2CF9AE}">
    <vt:lpwstr>2014</vt:lpwstr>
  </property>
  <property name="FSC#COOELAK@1.1001:FileRefOrdinal" pid="54" fmtid="{D5CDD505-2E9C-101B-9397-08002B2CF9AE}">
    <vt:lpwstr>16</vt:lpwstr>
  </property>
  <property name="FSC#COOELAK@1.1001:FileRefOU" pid="55" fmtid="{D5CDD505-2E9C-101B-9397-08002B2CF9AE}">
    <vt:lpwstr>III.1</vt:lpwstr>
  </property>
  <property name="FSC#COOELAK@1.1001:Organization" pid="56" fmtid="{D5CDD505-2E9C-101B-9397-08002B2CF9AE}">
    <vt:lpwstr/>
  </property>
  <property name="FSC#COOELAK@1.1001:Owner" pid="57" fmtid="{D5CDD505-2E9C-101B-9397-08002B2CF9AE}">
    <vt:lpwstr>Mag Stefanie Zauner</vt:lpwstr>
  </property>
  <property name="FSC#COOELAK@1.1001:OwnerExtension" pid="58" fmtid="{D5CDD505-2E9C-101B-9397-08002B2CF9AE}">
    <vt:lpwstr>3408</vt:lpwstr>
  </property>
  <property name="FSC#COOELAK@1.1001:OwnerFaxExtension" pid="59" fmtid="{D5CDD505-2E9C-101B-9397-08002B2CF9AE}">
    <vt:lpwstr>3408</vt:lpwstr>
  </property>
  <property name="FSC#COOELAK@1.1001:DispatchedBy" pid="60" fmtid="{D5CDD505-2E9C-101B-9397-08002B2CF9AE}">
    <vt:lpwstr/>
  </property>
  <property name="FSC#COOELAK@1.1001:DispatchedAt" pid="61" fmtid="{D5CDD505-2E9C-101B-9397-08002B2CF9AE}">
    <vt:lpwstr/>
  </property>
  <property name="FSC#COOELAK@1.1001:ApprovedBy" pid="62" fmtid="{D5CDD505-2E9C-101B-9397-08002B2CF9AE}">
    <vt:lpwstr/>
  </property>
  <property name="FSC#COOELAK@1.1001:ApprovedAt" pid="63" fmtid="{D5CDD505-2E9C-101B-9397-08002B2CF9AE}">
    <vt:lpwstr/>
  </property>
  <property name="FSC#COOELAK@1.1001:Department" pid="64" fmtid="{D5CDD505-2E9C-101B-9397-08002B2CF9AE}">
    <vt:lpwstr>BMEIA - III.1 (EU Grundsatzfragen, Institutionen und institutionelle Fragen)</vt:lpwstr>
  </property>
  <property name="FSC#COOELAK@1.1001:CreatedAt" pid="65" fmtid="{D5CDD505-2E9C-101B-9397-08002B2CF9AE}">
    <vt:lpwstr>27.03.2014</vt:lpwstr>
  </property>
  <property name="FSC#COOELAK@1.1001:OU" pid="66" fmtid="{D5CDD505-2E9C-101B-9397-08002B2CF9AE}">
    <vt:lpwstr>BMEIA - III (Sektion)</vt:lpwstr>
  </property>
  <property name="FSC#COOELAK@1.1001:Priority" pid="67" fmtid="{D5CDD505-2E9C-101B-9397-08002B2CF9AE}">
    <vt:lpwstr> ()</vt:lpwstr>
  </property>
  <property name="FSC#COOELAK@1.1001:ObjBarCode" pid="68" fmtid="{D5CDD505-2E9C-101B-9397-08002B2CF9AE}">
    <vt:lpwstr>*COO.3000.112.16.3417143*</vt:lpwstr>
  </property>
  <property name="FSC#COOELAK@1.1001:RefBarCode" pid="69" fmtid="{D5CDD505-2E9C-101B-9397-08002B2CF9AE}">
    <vt:lpwstr/>
  </property>
  <property name="FSC#COOELAK@1.1001:FileRefBarCode" pid="70" fmtid="{D5CDD505-2E9C-101B-9397-08002B2CF9AE}">
    <vt:lpwstr>*BMEIA-EU.3.13.04/0016-III.1/2014*</vt:lpwstr>
  </property>
  <property name="FSC#COOELAK@1.1001:ExternalRef" pid="71" fmtid="{D5CDD505-2E9C-101B-9397-08002B2CF9AE}">
    <vt:lpwstr/>
  </property>
  <property name="FSC#COOELAK@1.1001:IncomingNumber" pid="72" fmtid="{D5CDD505-2E9C-101B-9397-08002B2CF9AE}">
    <vt:lpwstr/>
  </property>
  <property name="FSC#COOELAK@1.1001:IncomingSubject" pid="73" fmtid="{D5CDD505-2E9C-101B-9397-08002B2CF9AE}">
    <vt:lpwstr/>
  </property>
  <property name="FSC#COOELAK@1.1001:ProcessResponsible" pid="74" fmtid="{D5CDD505-2E9C-101B-9397-08002B2CF9AE}">
    <vt:lpwstr>Weinmann Rupert, Mag.</vt:lpwstr>
  </property>
  <property name="FSC#COOELAK@1.1001:ProcessResponsiblePhone" pid="75" fmtid="{D5CDD505-2E9C-101B-9397-08002B2CF9AE}">
    <vt:lpwstr>3923</vt:lpwstr>
  </property>
  <property name="FSC#COOELAK@1.1001:ProcessResponsibleMail" pid="76" fmtid="{D5CDD505-2E9C-101B-9397-08002B2CF9AE}">
    <vt:lpwstr>rupert.weinmann@bmeia.gv.at</vt:lpwstr>
  </property>
  <property name="FSC#COOELAK@1.1001:ProcessResponsibleFax" pid="77" fmtid="{D5CDD505-2E9C-101B-9397-08002B2CF9AE}">
    <vt:lpwstr>3923</vt:lpwstr>
  </property>
  <property name="FSC#COOELAK@1.1001:ApproverFirstName" pid="78" fmtid="{D5CDD505-2E9C-101B-9397-08002B2CF9AE}">
    <vt:lpwstr/>
  </property>
  <property name="FSC#COOELAK@1.1001:ApproverSurName" pid="79" fmtid="{D5CDD505-2E9C-101B-9397-08002B2CF9AE}">
    <vt:lpwstr/>
  </property>
  <property name="FSC#COOELAK@1.1001:ApproverTitle" pid="80" fmtid="{D5CDD505-2E9C-101B-9397-08002B2CF9AE}">
    <vt:lpwstr/>
  </property>
  <property name="FSC#COOELAK@1.1001:ExternalDate" pid="81" fmtid="{D5CDD505-2E9C-101B-9397-08002B2CF9AE}">
    <vt:lpwstr/>
  </property>
  <property name="FSC#COOELAK@1.1001:SettlementApprovedAt" pid="82" fmtid="{D5CDD505-2E9C-101B-9397-08002B2CF9AE}">
    <vt:lpwstr/>
  </property>
  <property name="FSC#COOELAK@1.1001:BaseNumber" pid="83" fmtid="{D5CDD505-2E9C-101B-9397-08002B2CF9AE}">
    <vt:lpwstr/>
  </property>
  <property name="FSC#COOELAK@1.1001:CurrentUserRolePos" pid="84" fmtid="{D5CDD505-2E9C-101B-9397-08002B2CF9AE}">
    <vt:lpwstr>Sachbearbeiter/in</vt:lpwstr>
  </property>
  <property name="FSC#COOELAK@1.1001:CurrentUserEmail" pid="85" fmtid="{D5CDD505-2E9C-101B-9397-08002B2CF9AE}">
    <vt:lpwstr>gerrit.seidl@bmeia.gv.at</vt:lpwstr>
  </property>
  <property name="FSC#ELAKGOV@1.1001:PersonalSubjGender" pid="86" fmtid="{D5CDD505-2E9C-101B-9397-08002B2CF9AE}">
    <vt:lpwstr/>
  </property>
  <property name="FSC#ELAKGOV@1.1001:PersonalSubjFirstName" pid="87" fmtid="{D5CDD505-2E9C-101B-9397-08002B2CF9AE}">
    <vt:lpwstr/>
  </property>
  <property name="FSC#ELAKGOV@1.1001:PersonalSubjSurName" pid="88" fmtid="{D5CDD505-2E9C-101B-9397-08002B2CF9AE}">
    <vt:lpwstr/>
  </property>
  <property name="FSC#ELAKGOV@1.1001:PersonalSubjSalutation" pid="89" fmtid="{D5CDD505-2E9C-101B-9397-08002B2CF9AE}">
    <vt:lpwstr/>
  </property>
  <property name="FSC#ELAKGOV@1.1001:PersonalSubjAddress" pid="90" fmtid="{D5CDD505-2E9C-101B-9397-08002B2CF9AE}">
    <vt:lpwstr/>
  </property>
  <property name="FSC#ATSTATECFG@1.1001:Office" pid="91" fmtid="{D5CDD505-2E9C-101B-9397-08002B2CF9AE}">
    <vt:lpwstr/>
  </property>
  <property name="FSC#ATSTATECFG@1.1001:Agent" pid="92" fmtid="{D5CDD505-2E9C-101B-9397-08002B2CF9AE}">
    <vt:lpwstr/>
  </property>
  <property name="FSC#ATSTATECFG@1.1001:AgentPhone" pid="93" fmtid="{D5CDD505-2E9C-101B-9397-08002B2CF9AE}">
    <vt:lpwstr/>
  </property>
  <property name="FSC#ATSTATECFG@1.1001:DepartmentFax" pid="94" fmtid="{D5CDD505-2E9C-101B-9397-08002B2CF9AE}">
    <vt:lpwstr/>
  </property>
  <property name="FSC#ATSTATECFG@1.1001:DepartmentEmail" pid="95" fmtid="{D5CDD505-2E9C-101B-9397-08002B2CF9AE}">
    <vt:lpwstr/>
  </property>
  <property name="FSC#ATSTATECFG@1.1001:SubfileDate" pid="96" fmtid="{D5CDD505-2E9C-101B-9397-08002B2CF9AE}">
    <vt:lpwstr/>
  </property>
  <property name="FSC#ATSTATECFG@1.1001:SubfileSubject" pid="97" fmtid="{D5CDD505-2E9C-101B-9397-08002B2CF9AE}">
    <vt:lpwstr/>
  </property>
  <property name="FSC#ATSTATECFG@1.1001:DepartmentZipCode" pid="98" fmtid="{D5CDD505-2E9C-101B-9397-08002B2CF9AE}">
    <vt:lpwstr/>
  </property>
  <property name="FSC#ATSTATECFG@1.1001:DepartmentCountry" pid="99" fmtid="{D5CDD505-2E9C-101B-9397-08002B2CF9AE}">
    <vt:lpwstr/>
  </property>
  <property name="FSC#ATSTATECFG@1.1001:DepartmentCity" pid="100" fmtid="{D5CDD505-2E9C-101B-9397-08002B2CF9AE}">
    <vt:lpwstr/>
  </property>
  <property name="FSC#ATSTATECFG@1.1001:DepartmentStreet" pid="101" fmtid="{D5CDD505-2E9C-101B-9397-08002B2CF9AE}">
    <vt:lpwstr/>
  </property>
  <property name="FSC#ATSTATECFG@1.1001:DepartmentDVR" pid="102" fmtid="{D5CDD505-2E9C-101B-9397-08002B2CF9AE}">
    <vt:lpwstr/>
  </property>
  <property name="FSC#ATSTATECFG@1.1001:DepartmentUID" pid="103" fmtid="{D5CDD505-2E9C-101B-9397-08002B2CF9AE}">
    <vt:lpwstr/>
  </property>
  <property name="FSC#ATSTATECFG@1.1001:SubfileReference" pid="104" fmtid="{D5CDD505-2E9C-101B-9397-08002B2CF9AE}">
    <vt:lpwstr/>
  </property>
  <property name="FSC#ATSTATECFG@1.1001:Clause" pid="105" fmtid="{D5CDD505-2E9C-101B-9397-08002B2CF9AE}">
    <vt:lpwstr/>
  </property>
  <property name="FSC#ATSTATECFG@1.1001:ApprovedSignature" pid="106" fmtid="{D5CDD505-2E9C-101B-9397-08002B2CF9AE}">
    <vt:lpwstr/>
  </property>
  <property name="FSC#ATSTATECFG@1.1001:BankAccount" pid="107" fmtid="{D5CDD505-2E9C-101B-9397-08002B2CF9AE}">
    <vt:lpwstr/>
  </property>
  <property name="FSC#ATSTATECFG@1.1001:BankAccountOwner" pid="108" fmtid="{D5CDD505-2E9C-101B-9397-08002B2CF9AE}">
    <vt:lpwstr/>
  </property>
  <property name="FSC#ATSTATECFG@1.1001:BankInstitute" pid="109" fmtid="{D5CDD505-2E9C-101B-9397-08002B2CF9AE}">
    <vt:lpwstr/>
  </property>
  <property name="FSC#ATSTATECFG@1.1001:BankAccountID" pid="110" fmtid="{D5CDD505-2E9C-101B-9397-08002B2CF9AE}">
    <vt:lpwstr/>
  </property>
  <property name="FSC#ATSTATECFG@1.1001:BankAccountIBAN" pid="111" fmtid="{D5CDD505-2E9C-101B-9397-08002B2CF9AE}">
    <vt:lpwstr/>
  </property>
  <property name="FSC#ATSTATECFG@1.1001:BankAccountBIC" pid="112" fmtid="{D5CDD505-2E9C-101B-9397-08002B2CF9AE}">
    <vt:lpwstr/>
  </property>
  <property name="FSC#ATSTATECFG@1.1001:BankName" pid="113" fmtid="{D5CDD505-2E9C-101B-9397-08002B2CF9AE}">
    <vt:lpwstr/>
  </property>
  <property name="FSC#CCAPRECONFIG@15.1001:AddrAnrede" pid="114" fmtid="{D5CDD505-2E9C-101B-9397-08002B2CF9AE}">
    <vt:lpwstr/>
  </property>
  <property name="FSC#CCAPRECONFIG@15.1001:AddrTitel" pid="115" fmtid="{D5CDD505-2E9C-101B-9397-08002B2CF9AE}">
    <vt:lpwstr/>
  </property>
  <property name="FSC#CCAPRECONFIG@15.1001:AddrNachgestellter_Titel" pid="116" fmtid="{D5CDD505-2E9C-101B-9397-08002B2CF9AE}">
    <vt:lpwstr/>
  </property>
  <property name="FSC#CCAPRECONFIG@15.1001:AddrVorname" pid="117" fmtid="{D5CDD505-2E9C-101B-9397-08002B2CF9AE}">
    <vt:lpwstr/>
  </property>
  <property name="FSC#CCAPRECONFIG@15.1001:AddrNachname" pid="118" fmtid="{D5CDD505-2E9C-101B-9397-08002B2CF9AE}">
    <vt:lpwstr/>
  </property>
  <property name="FSC#CCAPRECONFIG@15.1001:AddrzH" pid="119" fmtid="{D5CDD505-2E9C-101B-9397-08002B2CF9AE}">
    <vt:lpwstr/>
  </property>
  <property name="FSC#CCAPRECONFIG@15.1001:AddrGeschlecht" pid="120" fmtid="{D5CDD505-2E9C-101B-9397-08002B2CF9AE}">
    <vt:lpwstr/>
  </property>
  <property name="FSC#CCAPRECONFIG@15.1001:AddrStrasse" pid="121" fmtid="{D5CDD505-2E9C-101B-9397-08002B2CF9AE}">
    <vt:lpwstr/>
  </property>
  <property name="FSC#CCAPRECONFIG@15.1001:AddrHausnummer" pid="122" fmtid="{D5CDD505-2E9C-101B-9397-08002B2CF9AE}">
    <vt:lpwstr/>
  </property>
  <property name="FSC#CCAPRECONFIG@15.1001:AddrStiege" pid="123" fmtid="{D5CDD505-2E9C-101B-9397-08002B2CF9AE}">
    <vt:lpwstr/>
  </property>
  <property name="FSC#CCAPRECONFIG@15.1001:AddrTuer" pid="124" fmtid="{D5CDD505-2E9C-101B-9397-08002B2CF9AE}">
    <vt:lpwstr/>
  </property>
  <property name="FSC#CCAPRECONFIG@15.1001:AddrPostfach" pid="125" fmtid="{D5CDD505-2E9C-101B-9397-08002B2CF9AE}">
    <vt:lpwstr/>
  </property>
  <property name="FSC#CCAPRECONFIG@15.1001:AddrPostleitzahl" pid="126" fmtid="{D5CDD505-2E9C-101B-9397-08002B2CF9AE}">
    <vt:lpwstr/>
  </property>
  <property name="FSC#CCAPRECONFIG@15.1001:AddrOrt" pid="127" fmtid="{D5CDD505-2E9C-101B-9397-08002B2CF9AE}">
    <vt:lpwstr/>
  </property>
  <property name="FSC#CCAPRECONFIG@15.1001:AddrLand" pid="128" fmtid="{D5CDD505-2E9C-101B-9397-08002B2CF9AE}">
    <vt:lpwstr/>
  </property>
  <property name="FSC#CCAPRECONFIG@15.1001:AddrEmail" pid="129" fmtid="{D5CDD505-2E9C-101B-9397-08002B2CF9AE}">
    <vt:lpwstr/>
  </property>
  <property name="FSC#CCAPRECONFIG@15.1001:AddrAdresse" pid="130" fmtid="{D5CDD505-2E9C-101B-9397-08002B2CF9AE}">
    <vt:lpwstr/>
  </property>
  <property name="FSC#CCAPRECONFIG@15.1001:AddrFax" pid="131" fmtid="{D5CDD505-2E9C-101B-9397-08002B2CF9AE}">
    <vt:lpwstr/>
  </property>
  <property name="FSC#CCAPRECONFIG@15.1001:AddrOrganisationsname" pid="132" fmtid="{D5CDD505-2E9C-101B-9397-08002B2CF9AE}">
    <vt:lpwstr/>
  </property>
  <property name="FSC#CCAPRECONFIG@15.1001:AddrOrganisationskurzname" pid="133" fmtid="{D5CDD505-2E9C-101B-9397-08002B2CF9AE}">
    <vt:lpwstr/>
  </property>
  <property name="FSC#CCAPRECONFIG@15.1001:AddrAbschriftsbemerkung" pid="134" fmtid="{D5CDD505-2E9C-101B-9397-08002B2CF9AE}">
    <vt:lpwstr/>
  </property>
  <property name="FSC#CCAPRECONFIG@15.1001:AddrName_Zeile_2" pid="135" fmtid="{D5CDD505-2E9C-101B-9397-08002B2CF9AE}">
    <vt:lpwstr/>
  </property>
  <property name="FSC#CCAPRECONFIG@15.1001:AddrName_Zeile_3" pid="136" fmtid="{D5CDD505-2E9C-101B-9397-08002B2CF9AE}">
    <vt:lpwstr/>
  </property>
  <property name="FSC#CCAPRECONFIG@15.1001:AddrPostalischeAdresse" pid="137" fmtid="{D5CDD505-2E9C-101B-9397-08002B2CF9AE}">
    <vt:lpwstr/>
  </property>
  <property name="FSC#ATPRECONFIG@1.1001:ChargePreview" pid="138" fmtid="{D5CDD505-2E9C-101B-9397-08002B2CF9AE}">
    <vt:lpwstr/>
  </property>
  <property name="FSC#ATSTATECFG@1.1001:ExternalFile" pid="139" fmtid="{D5CDD505-2E9C-101B-9397-08002B2CF9AE}">
    <vt:lpwstr/>
  </property>
  <property name="FSC#COOSYSTEM@1.1:Container" pid="140" fmtid="{D5CDD505-2E9C-101B-9397-08002B2CF9AE}">
    <vt:lpwstr>COO.3000.112.16.3417143</vt:lpwstr>
  </property>
  <property name="FSC#FSCFOLIO@1.1001:docpropproject" pid="141" fmtid="{D5CDD505-2E9C-101B-9397-08002B2CF9AE}">
    <vt:lpwstr/>
  </property>
</Properties>
</file>